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 id="263" r:id="rId9"/>
    <p:sldId id="265" r:id="rId10"/>
    <p:sldId id="266" r:id="rId11"/>
    <p:sldId id="267" r:id="rId12"/>
    <p:sldId id="268" r:id="rId13"/>
    <p:sldId id="26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3" d="100"/>
          <a:sy n="83" d="100"/>
        </p:scale>
        <p:origin x="686"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36A4023-E0FA-4971-B002-78E406E6D181}" type="doc">
      <dgm:prSet loTypeId="urn:microsoft.com/office/officeart/2005/8/layout/equation2" loCatId="process" qsTypeId="urn:microsoft.com/office/officeart/2005/8/quickstyle/simple1" qsCatId="simple" csTypeId="urn:microsoft.com/office/officeart/2005/8/colors/accent1_2" csCatId="accent1" phldr="1"/>
      <dgm:spPr/>
    </dgm:pt>
    <dgm:pt modelId="{310AE913-80BF-4290-AEC8-8EBC69D78DB4}">
      <dgm:prSet phldrT="[Text]"/>
      <dgm:spPr/>
      <dgm:t>
        <a:bodyPr/>
        <a:lstStyle/>
        <a:p>
          <a:r>
            <a:rPr lang="en-IE" dirty="0"/>
            <a:t>Religious Education (Catholic)</a:t>
          </a:r>
        </a:p>
      </dgm:t>
    </dgm:pt>
    <dgm:pt modelId="{7AAAD0CB-03CD-4DA1-919D-BC3037C4F943}" type="parTrans" cxnId="{DC2EF963-E681-44DB-882B-47F6DFFE5379}">
      <dgm:prSet/>
      <dgm:spPr/>
      <dgm:t>
        <a:bodyPr/>
        <a:lstStyle/>
        <a:p>
          <a:endParaRPr lang="en-IE"/>
        </a:p>
      </dgm:t>
    </dgm:pt>
    <dgm:pt modelId="{1AD6D120-2EB1-4602-9A33-B911F76B8D31}" type="sibTrans" cxnId="{DC2EF963-E681-44DB-882B-47F6DFFE5379}">
      <dgm:prSet/>
      <dgm:spPr/>
      <dgm:t>
        <a:bodyPr/>
        <a:lstStyle/>
        <a:p>
          <a:endParaRPr lang="en-IE"/>
        </a:p>
      </dgm:t>
    </dgm:pt>
    <dgm:pt modelId="{0E59070E-6904-4C2F-9BB1-5B45D9502E9E}">
      <dgm:prSet phldrT="[Text]"/>
      <dgm:spPr/>
      <dgm:t>
        <a:bodyPr/>
        <a:lstStyle/>
        <a:p>
          <a:r>
            <a:rPr lang="en-IE"/>
            <a:t>Theology</a:t>
          </a:r>
        </a:p>
        <a:p>
          <a:r>
            <a:rPr lang="en-IE"/>
            <a:t>(Catholic)</a:t>
          </a:r>
        </a:p>
      </dgm:t>
    </dgm:pt>
    <dgm:pt modelId="{A1A2416E-247D-45C0-B6BF-D1FD2D93C4D8}" type="parTrans" cxnId="{0FA322A2-F130-4050-BD4F-4E14EDE244D7}">
      <dgm:prSet/>
      <dgm:spPr/>
      <dgm:t>
        <a:bodyPr/>
        <a:lstStyle/>
        <a:p>
          <a:endParaRPr lang="en-IE"/>
        </a:p>
      </dgm:t>
    </dgm:pt>
    <dgm:pt modelId="{97298AB0-5C77-4275-BD36-B0434DCE06C1}" type="sibTrans" cxnId="{0FA322A2-F130-4050-BD4F-4E14EDE244D7}">
      <dgm:prSet/>
      <dgm:spPr/>
      <dgm:t>
        <a:bodyPr/>
        <a:lstStyle/>
        <a:p>
          <a:endParaRPr lang="en-IE"/>
        </a:p>
      </dgm:t>
    </dgm:pt>
    <dgm:pt modelId="{560ABC1D-BA0F-4882-91CF-3F14BAC13F9A}">
      <dgm:prSet phldrT="[Text]"/>
      <dgm:spPr/>
      <dgm:t>
        <a:bodyPr/>
        <a:lstStyle/>
        <a:p>
          <a:r>
            <a:rPr lang="en-GB" dirty="0"/>
            <a:t>Fulfils requirements</a:t>
          </a:r>
          <a:endParaRPr lang="en-IE" dirty="0"/>
        </a:p>
      </dgm:t>
    </dgm:pt>
    <dgm:pt modelId="{B0D018CB-4310-41E5-B20A-61ABDC216577}" type="parTrans" cxnId="{5C92A542-4119-43FB-95A1-CC99B3839987}">
      <dgm:prSet/>
      <dgm:spPr/>
      <dgm:t>
        <a:bodyPr/>
        <a:lstStyle/>
        <a:p>
          <a:endParaRPr lang="en-IE"/>
        </a:p>
      </dgm:t>
    </dgm:pt>
    <dgm:pt modelId="{04411286-F468-47EE-9FF7-586A3CE3B216}" type="sibTrans" cxnId="{5C92A542-4119-43FB-95A1-CC99B3839987}">
      <dgm:prSet/>
      <dgm:spPr/>
      <dgm:t>
        <a:bodyPr/>
        <a:lstStyle/>
        <a:p>
          <a:endParaRPr lang="en-IE"/>
        </a:p>
      </dgm:t>
    </dgm:pt>
    <dgm:pt modelId="{EB9CC061-3A2A-4FEE-9396-F75814E41F1C}" type="pres">
      <dgm:prSet presAssocID="{B36A4023-E0FA-4971-B002-78E406E6D181}" presName="Name0" presStyleCnt="0">
        <dgm:presLayoutVars>
          <dgm:dir/>
          <dgm:resizeHandles val="exact"/>
        </dgm:presLayoutVars>
      </dgm:prSet>
      <dgm:spPr/>
    </dgm:pt>
    <dgm:pt modelId="{9B7A4312-E25F-41F9-BC60-6BD78E8B89AB}" type="pres">
      <dgm:prSet presAssocID="{B36A4023-E0FA-4971-B002-78E406E6D181}" presName="vNodes" presStyleCnt="0"/>
      <dgm:spPr/>
    </dgm:pt>
    <dgm:pt modelId="{8170C743-0F71-4329-8510-743A6AC72C6F}" type="pres">
      <dgm:prSet presAssocID="{310AE913-80BF-4290-AEC8-8EBC69D78DB4}" presName="node" presStyleLbl="node1" presStyleIdx="0" presStyleCnt="3">
        <dgm:presLayoutVars>
          <dgm:bulletEnabled val="1"/>
        </dgm:presLayoutVars>
      </dgm:prSet>
      <dgm:spPr/>
      <dgm:t>
        <a:bodyPr/>
        <a:lstStyle/>
        <a:p>
          <a:endParaRPr lang="en-US"/>
        </a:p>
      </dgm:t>
    </dgm:pt>
    <dgm:pt modelId="{D23D694A-406B-4D85-84B6-DA80445C98F9}" type="pres">
      <dgm:prSet presAssocID="{1AD6D120-2EB1-4602-9A33-B911F76B8D31}" presName="spacerT" presStyleCnt="0"/>
      <dgm:spPr/>
    </dgm:pt>
    <dgm:pt modelId="{14651343-1212-42B4-A2E6-E0410D09DCC6}" type="pres">
      <dgm:prSet presAssocID="{1AD6D120-2EB1-4602-9A33-B911F76B8D31}" presName="sibTrans" presStyleLbl="sibTrans2D1" presStyleIdx="0" presStyleCnt="2"/>
      <dgm:spPr/>
      <dgm:t>
        <a:bodyPr/>
        <a:lstStyle/>
        <a:p>
          <a:endParaRPr lang="en-US"/>
        </a:p>
      </dgm:t>
    </dgm:pt>
    <dgm:pt modelId="{D4DD1F09-7862-41FB-A2FC-24626067D3E1}" type="pres">
      <dgm:prSet presAssocID="{1AD6D120-2EB1-4602-9A33-B911F76B8D31}" presName="spacerB" presStyleCnt="0"/>
      <dgm:spPr/>
    </dgm:pt>
    <dgm:pt modelId="{70158605-146E-4EF4-AB42-7BE1CC609DCA}" type="pres">
      <dgm:prSet presAssocID="{0E59070E-6904-4C2F-9BB1-5B45D9502E9E}" presName="node" presStyleLbl="node1" presStyleIdx="1" presStyleCnt="3">
        <dgm:presLayoutVars>
          <dgm:bulletEnabled val="1"/>
        </dgm:presLayoutVars>
      </dgm:prSet>
      <dgm:spPr/>
      <dgm:t>
        <a:bodyPr/>
        <a:lstStyle/>
        <a:p>
          <a:endParaRPr lang="en-US"/>
        </a:p>
      </dgm:t>
    </dgm:pt>
    <dgm:pt modelId="{10D31022-76C3-43B6-A169-C9C6D4B75033}" type="pres">
      <dgm:prSet presAssocID="{B36A4023-E0FA-4971-B002-78E406E6D181}" presName="sibTransLast" presStyleLbl="sibTrans2D1" presStyleIdx="1" presStyleCnt="2"/>
      <dgm:spPr/>
      <dgm:t>
        <a:bodyPr/>
        <a:lstStyle/>
        <a:p>
          <a:endParaRPr lang="en-US"/>
        </a:p>
      </dgm:t>
    </dgm:pt>
    <dgm:pt modelId="{7CEB6064-42CA-4063-998F-4009F616831D}" type="pres">
      <dgm:prSet presAssocID="{B36A4023-E0FA-4971-B002-78E406E6D181}" presName="connectorText" presStyleLbl="sibTrans2D1" presStyleIdx="1" presStyleCnt="2"/>
      <dgm:spPr/>
      <dgm:t>
        <a:bodyPr/>
        <a:lstStyle/>
        <a:p>
          <a:endParaRPr lang="en-US"/>
        </a:p>
      </dgm:t>
    </dgm:pt>
    <dgm:pt modelId="{522B2127-0B4E-48E8-87F8-A522B2F09041}" type="pres">
      <dgm:prSet presAssocID="{B36A4023-E0FA-4971-B002-78E406E6D181}" presName="lastNode" presStyleLbl="node1" presStyleIdx="2" presStyleCnt="3">
        <dgm:presLayoutVars>
          <dgm:bulletEnabled val="1"/>
        </dgm:presLayoutVars>
      </dgm:prSet>
      <dgm:spPr/>
      <dgm:t>
        <a:bodyPr/>
        <a:lstStyle/>
        <a:p>
          <a:endParaRPr lang="en-US"/>
        </a:p>
      </dgm:t>
    </dgm:pt>
  </dgm:ptLst>
  <dgm:cxnLst>
    <dgm:cxn modelId="{DC2EF963-E681-44DB-882B-47F6DFFE5379}" srcId="{B36A4023-E0FA-4971-B002-78E406E6D181}" destId="{310AE913-80BF-4290-AEC8-8EBC69D78DB4}" srcOrd="0" destOrd="0" parTransId="{7AAAD0CB-03CD-4DA1-919D-BC3037C4F943}" sibTransId="{1AD6D120-2EB1-4602-9A33-B911F76B8D31}"/>
    <dgm:cxn modelId="{AA12114F-C23D-4D55-8654-FF8259909902}" type="presOf" srcId="{0E59070E-6904-4C2F-9BB1-5B45D9502E9E}" destId="{70158605-146E-4EF4-AB42-7BE1CC609DCA}" srcOrd="0" destOrd="0" presId="urn:microsoft.com/office/officeart/2005/8/layout/equation2"/>
    <dgm:cxn modelId="{986A73FE-5D79-42E1-B1A0-60628542D35B}" type="presOf" srcId="{B36A4023-E0FA-4971-B002-78E406E6D181}" destId="{EB9CC061-3A2A-4FEE-9396-F75814E41F1C}" srcOrd="0" destOrd="0" presId="urn:microsoft.com/office/officeart/2005/8/layout/equation2"/>
    <dgm:cxn modelId="{CF90CD79-6F98-46C6-8A42-095CBE0F55FB}" type="presOf" srcId="{97298AB0-5C77-4275-BD36-B0434DCE06C1}" destId="{10D31022-76C3-43B6-A169-C9C6D4B75033}" srcOrd="0" destOrd="0" presId="urn:microsoft.com/office/officeart/2005/8/layout/equation2"/>
    <dgm:cxn modelId="{F2B905BA-13EF-4466-B51D-7DB583A98E4C}" type="presOf" srcId="{97298AB0-5C77-4275-BD36-B0434DCE06C1}" destId="{7CEB6064-42CA-4063-998F-4009F616831D}" srcOrd="1" destOrd="0" presId="urn:microsoft.com/office/officeart/2005/8/layout/equation2"/>
    <dgm:cxn modelId="{5C92A542-4119-43FB-95A1-CC99B3839987}" srcId="{B36A4023-E0FA-4971-B002-78E406E6D181}" destId="{560ABC1D-BA0F-4882-91CF-3F14BAC13F9A}" srcOrd="2" destOrd="0" parTransId="{B0D018CB-4310-41E5-B20A-61ABDC216577}" sibTransId="{04411286-F468-47EE-9FF7-586A3CE3B216}"/>
    <dgm:cxn modelId="{263F8AD6-7F3B-4230-877B-BB92CD3984EF}" type="presOf" srcId="{560ABC1D-BA0F-4882-91CF-3F14BAC13F9A}" destId="{522B2127-0B4E-48E8-87F8-A522B2F09041}" srcOrd="0" destOrd="0" presId="urn:microsoft.com/office/officeart/2005/8/layout/equation2"/>
    <dgm:cxn modelId="{2C80F661-A7D7-4B6F-AB9E-F99B2CBD3E2F}" type="presOf" srcId="{1AD6D120-2EB1-4602-9A33-B911F76B8D31}" destId="{14651343-1212-42B4-A2E6-E0410D09DCC6}" srcOrd="0" destOrd="0" presId="urn:microsoft.com/office/officeart/2005/8/layout/equation2"/>
    <dgm:cxn modelId="{0FA322A2-F130-4050-BD4F-4E14EDE244D7}" srcId="{B36A4023-E0FA-4971-B002-78E406E6D181}" destId="{0E59070E-6904-4C2F-9BB1-5B45D9502E9E}" srcOrd="1" destOrd="0" parTransId="{A1A2416E-247D-45C0-B6BF-D1FD2D93C4D8}" sibTransId="{97298AB0-5C77-4275-BD36-B0434DCE06C1}"/>
    <dgm:cxn modelId="{A391B081-DC15-453B-9646-BF2B260BF0F2}" type="presOf" srcId="{310AE913-80BF-4290-AEC8-8EBC69D78DB4}" destId="{8170C743-0F71-4329-8510-743A6AC72C6F}" srcOrd="0" destOrd="0" presId="urn:microsoft.com/office/officeart/2005/8/layout/equation2"/>
    <dgm:cxn modelId="{3C4A46C4-FEDD-4F54-AA4F-2667B96B0FFC}" type="presParOf" srcId="{EB9CC061-3A2A-4FEE-9396-F75814E41F1C}" destId="{9B7A4312-E25F-41F9-BC60-6BD78E8B89AB}" srcOrd="0" destOrd="0" presId="urn:microsoft.com/office/officeart/2005/8/layout/equation2"/>
    <dgm:cxn modelId="{172271B9-E68F-4D79-AEFD-A723C321661E}" type="presParOf" srcId="{9B7A4312-E25F-41F9-BC60-6BD78E8B89AB}" destId="{8170C743-0F71-4329-8510-743A6AC72C6F}" srcOrd="0" destOrd="0" presId="urn:microsoft.com/office/officeart/2005/8/layout/equation2"/>
    <dgm:cxn modelId="{3267CACD-2B65-4D7F-BDFC-AE3F5B0D334A}" type="presParOf" srcId="{9B7A4312-E25F-41F9-BC60-6BD78E8B89AB}" destId="{D23D694A-406B-4D85-84B6-DA80445C98F9}" srcOrd="1" destOrd="0" presId="urn:microsoft.com/office/officeart/2005/8/layout/equation2"/>
    <dgm:cxn modelId="{BE6744A3-4A57-4088-88BA-5BDBB268C37E}" type="presParOf" srcId="{9B7A4312-E25F-41F9-BC60-6BD78E8B89AB}" destId="{14651343-1212-42B4-A2E6-E0410D09DCC6}" srcOrd="2" destOrd="0" presId="urn:microsoft.com/office/officeart/2005/8/layout/equation2"/>
    <dgm:cxn modelId="{6335C33B-9E58-4656-AE70-BE8554789388}" type="presParOf" srcId="{9B7A4312-E25F-41F9-BC60-6BD78E8B89AB}" destId="{D4DD1F09-7862-41FB-A2FC-24626067D3E1}" srcOrd="3" destOrd="0" presId="urn:microsoft.com/office/officeart/2005/8/layout/equation2"/>
    <dgm:cxn modelId="{07BB9FA1-2601-4046-9D09-C0EF966687CF}" type="presParOf" srcId="{9B7A4312-E25F-41F9-BC60-6BD78E8B89AB}" destId="{70158605-146E-4EF4-AB42-7BE1CC609DCA}" srcOrd="4" destOrd="0" presId="urn:microsoft.com/office/officeart/2005/8/layout/equation2"/>
    <dgm:cxn modelId="{5B654E12-54A7-42F1-A47B-D2B847C5F336}" type="presParOf" srcId="{EB9CC061-3A2A-4FEE-9396-F75814E41F1C}" destId="{10D31022-76C3-43B6-A169-C9C6D4B75033}" srcOrd="1" destOrd="0" presId="urn:microsoft.com/office/officeart/2005/8/layout/equation2"/>
    <dgm:cxn modelId="{AA87863D-E257-46E4-A6E1-DFD243A71BFC}" type="presParOf" srcId="{10D31022-76C3-43B6-A169-C9C6D4B75033}" destId="{7CEB6064-42CA-4063-998F-4009F616831D}" srcOrd="0" destOrd="0" presId="urn:microsoft.com/office/officeart/2005/8/layout/equation2"/>
    <dgm:cxn modelId="{68A57CDC-3444-4AFB-B586-4EAB4FA89B3A}" type="presParOf" srcId="{EB9CC061-3A2A-4FEE-9396-F75814E41F1C}" destId="{522B2127-0B4E-48E8-87F8-A522B2F09041}" srcOrd="2"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36A4023-E0FA-4971-B002-78E406E6D181}" type="doc">
      <dgm:prSet loTypeId="urn:microsoft.com/office/officeart/2005/8/layout/equation2" loCatId="process" qsTypeId="urn:microsoft.com/office/officeart/2005/8/quickstyle/simple1" qsCatId="simple" csTypeId="urn:microsoft.com/office/officeart/2005/8/colors/accent1_2" csCatId="accent1" phldr="1"/>
      <dgm:spPr/>
    </dgm:pt>
    <dgm:pt modelId="{310AE913-80BF-4290-AEC8-8EBC69D78DB4}">
      <dgm:prSet phldrT="[Text]"/>
      <dgm:spPr/>
      <dgm:t>
        <a:bodyPr/>
        <a:lstStyle/>
        <a:p>
          <a:r>
            <a:rPr lang="en-IE" dirty="0"/>
            <a:t>Religious Education (Catholic)</a:t>
          </a:r>
        </a:p>
      </dgm:t>
    </dgm:pt>
    <dgm:pt modelId="{7AAAD0CB-03CD-4DA1-919D-BC3037C4F943}" type="parTrans" cxnId="{DC2EF963-E681-44DB-882B-47F6DFFE5379}">
      <dgm:prSet/>
      <dgm:spPr/>
      <dgm:t>
        <a:bodyPr/>
        <a:lstStyle/>
        <a:p>
          <a:endParaRPr lang="en-IE"/>
        </a:p>
      </dgm:t>
    </dgm:pt>
    <dgm:pt modelId="{1AD6D120-2EB1-4602-9A33-B911F76B8D31}" type="sibTrans" cxnId="{DC2EF963-E681-44DB-882B-47F6DFFE5379}">
      <dgm:prSet/>
      <dgm:spPr/>
      <dgm:t>
        <a:bodyPr/>
        <a:lstStyle/>
        <a:p>
          <a:endParaRPr lang="en-IE"/>
        </a:p>
      </dgm:t>
    </dgm:pt>
    <dgm:pt modelId="{0E59070E-6904-4C2F-9BB1-5B45D9502E9E}">
      <dgm:prSet phldrT="[Text]"/>
      <dgm:spPr/>
      <dgm:t>
        <a:bodyPr/>
        <a:lstStyle/>
        <a:p>
          <a:r>
            <a:rPr lang="en-IE"/>
            <a:t>Theology</a:t>
          </a:r>
        </a:p>
        <a:p>
          <a:r>
            <a:rPr lang="en-IE"/>
            <a:t>(Catholic)</a:t>
          </a:r>
        </a:p>
      </dgm:t>
    </dgm:pt>
    <dgm:pt modelId="{A1A2416E-247D-45C0-B6BF-D1FD2D93C4D8}" type="parTrans" cxnId="{0FA322A2-F130-4050-BD4F-4E14EDE244D7}">
      <dgm:prSet/>
      <dgm:spPr/>
      <dgm:t>
        <a:bodyPr/>
        <a:lstStyle/>
        <a:p>
          <a:endParaRPr lang="en-IE"/>
        </a:p>
      </dgm:t>
    </dgm:pt>
    <dgm:pt modelId="{97298AB0-5C77-4275-BD36-B0434DCE06C1}" type="sibTrans" cxnId="{0FA322A2-F130-4050-BD4F-4E14EDE244D7}">
      <dgm:prSet/>
      <dgm:spPr/>
      <dgm:t>
        <a:bodyPr/>
        <a:lstStyle/>
        <a:p>
          <a:endParaRPr lang="en-IE"/>
        </a:p>
      </dgm:t>
    </dgm:pt>
    <dgm:pt modelId="{560ABC1D-BA0F-4882-91CF-3F14BAC13F9A}">
      <dgm:prSet phldrT="[Text]"/>
      <dgm:spPr/>
      <dgm:t>
        <a:bodyPr/>
        <a:lstStyle/>
        <a:p>
          <a:r>
            <a:rPr lang="en-IE" dirty="0"/>
            <a:t>Certificate in Religious Studies /Education (CRS/CRE)</a:t>
          </a:r>
        </a:p>
      </dgm:t>
    </dgm:pt>
    <dgm:pt modelId="{B0D018CB-4310-41E5-B20A-61ABDC216577}" type="parTrans" cxnId="{5C92A542-4119-43FB-95A1-CC99B3839987}">
      <dgm:prSet/>
      <dgm:spPr/>
      <dgm:t>
        <a:bodyPr/>
        <a:lstStyle/>
        <a:p>
          <a:endParaRPr lang="en-IE"/>
        </a:p>
      </dgm:t>
    </dgm:pt>
    <dgm:pt modelId="{04411286-F468-47EE-9FF7-586A3CE3B216}" type="sibTrans" cxnId="{5C92A542-4119-43FB-95A1-CC99B3839987}">
      <dgm:prSet/>
      <dgm:spPr/>
      <dgm:t>
        <a:bodyPr/>
        <a:lstStyle/>
        <a:p>
          <a:endParaRPr lang="en-IE"/>
        </a:p>
      </dgm:t>
    </dgm:pt>
    <dgm:pt modelId="{EB9CC061-3A2A-4FEE-9396-F75814E41F1C}" type="pres">
      <dgm:prSet presAssocID="{B36A4023-E0FA-4971-B002-78E406E6D181}" presName="Name0" presStyleCnt="0">
        <dgm:presLayoutVars>
          <dgm:dir/>
          <dgm:resizeHandles val="exact"/>
        </dgm:presLayoutVars>
      </dgm:prSet>
      <dgm:spPr/>
    </dgm:pt>
    <dgm:pt modelId="{9B7A4312-E25F-41F9-BC60-6BD78E8B89AB}" type="pres">
      <dgm:prSet presAssocID="{B36A4023-E0FA-4971-B002-78E406E6D181}" presName="vNodes" presStyleCnt="0"/>
      <dgm:spPr/>
    </dgm:pt>
    <dgm:pt modelId="{8170C743-0F71-4329-8510-743A6AC72C6F}" type="pres">
      <dgm:prSet presAssocID="{310AE913-80BF-4290-AEC8-8EBC69D78DB4}" presName="node" presStyleLbl="node1" presStyleIdx="0" presStyleCnt="3">
        <dgm:presLayoutVars>
          <dgm:bulletEnabled val="1"/>
        </dgm:presLayoutVars>
      </dgm:prSet>
      <dgm:spPr/>
      <dgm:t>
        <a:bodyPr/>
        <a:lstStyle/>
        <a:p>
          <a:endParaRPr lang="en-US"/>
        </a:p>
      </dgm:t>
    </dgm:pt>
    <dgm:pt modelId="{D23D694A-406B-4D85-84B6-DA80445C98F9}" type="pres">
      <dgm:prSet presAssocID="{1AD6D120-2EB1-4602-9A33-B911F76B8D31}" presName="spacerT" presStyleCnt="0"/>
      <dgm:spPr/>
    </dgm:pt>
    <dgm:pt modelId="{14651343-1212-42B4-A2E6-E0410D09DCC6}" type="pres">
      <dgm:prSet presAssocID="{1AD6D120-2EB1-4602-9A33-B911F76B8D31}" presName="sibTrans" presStyleLbl="sibTrans2D1" presStyleIdx="0" presStyleCnt="2"/>
      <dgm:spPr/>
      <dgm:t>
        <a:bodyPr/>
        <a:lstStyle/>
        <a:p>
          <a:endParaRPr lang="en-US"/>
        </a:p>
      </dgm:t>
    </dgm:pt>
    <dgm:pt modelId="{D4DD1F09-7862-41FB-A2FC-24626067D3E1}" type="pres">
      <dgm:prSet presAssocID="{1AD6D120-2EB1-4602-9A33-B911F76B8D31}" presName="spacerB" presStyleCnt="0"/>
      <dgm:spPr/>
    </dgm:pt>
    <dgm:pt modelId="{70158605-146E-4EF4-AB42-7BE1CC609DCA}" type="pres">
      <dgm:prSet presAssocID="{0E59070E-6904-4C2F-9BB1-5B45D9502E9E}" presName="node" presStyleLbl="node1" presStyleIdx="1" presStyleCnt="3">
        <dgm:presLayoutVars>
          <dgm:bulletEnabled val="1"/>
        </dgm:presLayoutVars>
      </dgm:prSet>
      <dgm:spPr/>
      <dgm:t>
        <a:bodyPr/>
        <a:lstStyle/>
        <a:p>
          <a:endParaRPr lang="en-US"/>
        </a:p>
      </dgm:t>
    </dgm:pt>
    <dgm:pt modelId="{10D31022-76C3-43B6-A169-C9C6D4B75033}" type="pres">
      <dgm:prSet presAssocID="{B36A4023-E0FA-4971-B002-78E406E6D181}" presName="sibTransLast" presStyleLbl="sibTrans2D1" presStyleIdx="1" presStyleCnt="2"/>
      <dgm:spPr/>
      <dgm:t>
        <a:bodyPr/>
        <a:lstStyle/>
        <a:p>
          <a:endParaRPr lang="en-US"/>
        </a:p>
      </dgm:t>
    </dgm:pt>
    <dgm:pt modelId="{7CEB6064-42CA-4063-998F-4009F616831D}" type="pres">
      <dgm:prSet presAssocID="{B36A4023-E0FA-4971-B002-78E406E6D181}" presName="connectorText" presStyleLbl="sibTrans2D1" presStyleIdx="1" presStyleCnt="2"/>
      <dgm:spPr/>
      <dgm:t>
        <a:bodyPr/>
        <a:lstStyle/>
        <a:p>
          <a:endParaRPr lang="en-US"/>
        </a:p>
      </dgm:t>
    </dgm:pt>
    <dgm:pt modelId="{522B2127-0B4E-48E8-87F8-A522B2F09041}" type="pres">
      <dgm:prSet presAssocID="{B36A4023-E0FA-4971-B002-78E406E6D181}" presName="lastNode" presStyleLbl="node1" presStyleIdx="2" presStyleCnt="3">
        <dgm:presLayoutVars>
          <dgm:bulletEnabled val="1"/>
        </dgm:presLayoutVars>
      </dgm:prSet>
      <dgm:spPr/>
      <dgm:t>
        <a:bodyPr/>
        <a:lstStyle/>
        <a:p>
          <a:endParaRPr lang="en-US"/>
        </a:p>
      </dgm:t>
    </dgm:pt>
  </dgm:ptLst>
  <dgm:cxnLst>
    <dgm:cxn modelId="{DC2EF963-E681-44DB-882B-47F6DFFE5379}" srcId="{B36A4023-E0FA-4971-B002-78E406E6D181}" destId="{310AE913-80BF-4290-AEC8-8EBC69D78DB4}" srcOrd="0" destOrd="0" parTransId="{7AAAD0CB-03CD-4DA1-919D-BC3037C4F943}" sibTransId="{1AD6D120-2EB1-4602-9A33-B911F76B8D31}"/>
    <dgm:cxn modelId="{AA12114F-C23D-4D55-8654-FF8259909902}" type="presOf" srcId="{0E59070E-6904-4C2F-9BB1-5B45D9502E9E}" destId="{70158605-146E-4EF4-AB42-7BE1CC609DCA}" srcOrd="0" destOrd="0" presId="urn:microsoft.com/office/officeart/2005/8/layout/equation2"/>
    <dgm:cxn modelId="{986A73FE-5D79-42E1-B1A0-60628542D35B}" type="presOf" srcId="{B36A4023-E0FA-4971-B002-78E406E6D181}" destId="{EB9CC061-3A2A-4FEE-9396-F75814E41F1C}" srcOrd="0" destOrd="0" presId="urn:microsoft.com/office/officeart/2005/8/layout/equation2"/>
    <dgm:cxn modelId="{CF90CD79-6F98-46C6-8A42-095CBE0F55FB}" type="presOf" srcId="{97298AB0-5C77-4275-BD36-B0434DCE06C1}" destId="{10D31022-76C3-43B6-A169-C9C6D4B75033}" srcOrd="0" destOrd="0" presId="urn:microsoft.com/office/officeart/2005/8/layout/equation2"/>
    <dgm:cxn modelId="{F2B905BA-13EF-4466-B51D-7DB583A98E4C}" type="presOf" srcId="{97298AB0-5C77-4275-BD36-B0434DCE06C1}" destId="{7CEB6064-42CA-4063-998F-4009F616831D}" srcOrd="1" destOrd="0" presId="urn:microsoft.com/office/officeart/2005/8/layout/equation2"/>
    <dgm:cxn modelId="{5C92A542-4119-43FB-95A1-CC99B3839987}" srcId="{B36A4023-E0FA-4971-B002-78E406E6D181}" destId="{560ABC1D-BA0F-4882-91CF-3F14BAC13F9A}" srcOrd="2" destOrd="0" parTransId="{B0D018CB-4310-41E5-B20A-61ABDC216577}" sibTransId="{04411286-F468-47EE-9FF7-586A3CE3B216}"/>
    <dgm:cxn modelId="{263F8AD6-7F3B-4230-877B-BB92CD3984EF}" type="presOf" srcId="{560ABC1D-BA0F-4882-91CF-3F14BAC13F9A}" destId="{522B2127-0B4E-48E8-87F8-A522B2F09041}" srcOrd="0" destOrd="0" presId="urn:microsoft.com/office/officeart/2005/8/layout/equation2"/>
    <dgm:cxn modelId="{2C80F661-A7D7-4B6F-AB9E-F99B2CBD3E2F}" type="presOf" srcId="{1AD6D120-2EB1-4602-9A33-B911F76B8D31}" destId="{14651343-1212-42B4-A2E6-E0410D09DCC6}" srcOrd="0" destOrd="0" presId="urn:microsoft.com/office/officeart/2005/8/layout/equation2"/>
    <dgm:cxn modelId="{0FA322A2-F130-4050-BD4F-4E14EDE244D7}" srcId="{B36A4023-E0FA-4971-B002-78E406E6D181}" destId="{0E59070E-6904-4C2F-9BB1-5B45D9502E9E}" srcOrd="1" destOrd="0" parTransId="{A1A2416E-247D-45C0-B6BF-D1FD2D93C4D8}" sibTransId="{97298AB0-5C77-4275-BD36-B0434DCE06C1}"/>
    <dgm:cxn modelId="{A391B081-DC15-453B-9646-BF2B260BF0F2}" type="presOf" srcId="{310AE913-80BF-4290-AEC8-8EBC69D78DB4}" destId="{8170C743-0F71-4329-8510-743A6AC72C6F}" srcOrd="0" destOrd="0" presId="urn:microsoft.com/office/officeart/2005/8/layout/equation2"/>
    <dgm:cxn modelId="{3C4A46C4-FEDD-4F54-AA4F-2667B96B0FFC}" type="presParOf" srcId="{EB9CC061-3A2A-4FEE-9396-F75814E41F1C}" destId="{9B7A4312-E25F-41F9-BC60-6BD78E8B89AB}" srcOrd="0" destOrd="0" presId="urn:microsoft.com/office/officeart/2005/8/layout/equation2"/>
    <dgm:cxn modelId="{172271B9-E68F-4D79-AEFD-A723C321661E}" type="presParOf" srcId="{9B7A4312-E25F-41F9-BC60-6BD78E8B89AB}" destId="{8170C743-0F71-4329-8510-743A6AC72C6F}" srcOrd="0" destOrd="0" presId="urn:microsoft.com/office/officeart/2005/8/layout/equation2"/>
    <dgm:cxn modelId="{3267CACD-2B65-4D7F-BDFC-AE3F5B0D334A}" type="presParOf" srcId="{9B7A4312-E25F-41F9-BC60-6BD78E8B89AB}" destId="{D23D694A-406B-4D85-84B6-DA80445C98F9}" srcOrd="1" destOrd="0" presId="urn:microsoft.com/office/officeart/2005/8/layout/equation2"/>
    <dgm:cxn modelId="{BE6744A3-4A57-4088-88BA-5BDBB268C37E}" type="presParOf" srcId="{9B7A4312-E25F-41F9-BC60-6BD78E8B89AB}" destId="{14651343-1212-42B4-A2E6-E0410D09DCC6}" srcOrd="2" destOrd="0" presId="urn:microsoft.com/office/officeart/2005/8/layout/equation2"/>
    <dgm:cxn modelId="{6335C33B-9E58-4656-AE70-BE8554789388}" type="presParOf" srcId="{9B7A4312-E25F-41F9-BC60-6BD78E8B89AB}" destId="{D4DD1F09-7862-41FB-A2FC-24626067D3E1}" srcOrd="3" destOrd="0" presId="urn:microsoft.com/office/officeart/2005/8/layout/equation2"/>
    <dgm:cxn modelId="{07BB9FA1-2601-4046-9D09-C0EF966687CF}" type="presParOf" srcId="{9B7A4312-E25F-41F9-BC60-6BD78E8B89AB}" destId="{70158605-146E-4EF4-AB42-7BE1CC609DCA}" srcOrd="4" destOrd="0" presId="urn:microsoft.com/office/officeart/2005/8/layout/equation2"/>
    <dgm:cxn modelId="{5B654E12-54A7-42F1-A47B-D2B847C5F336}" type="presParOf" srcId="{EB9CC061-3A2A-4FEE-9396-F75814E41F1C}" destId="{10D31022-76C3-43B6-A169-C9C6D4B75033}" srcOrd="1" destOrd="0" presId="urn:microsoft.com/office/officeart/2005/8/layout/equation2"/>
    <dgm:cxn modelId="{AA87863D-E257-46E4-A6E1-DFD243A71BFC}" type="presParOf" srcId="{10D31022-76C3-43B6-A169-C9C6D4B75033}" destId="{7CEB6064-42CA-4063-998F-4009F616831D}" srcOrd="0" destOrd="0" presId="urn:microsoft.com/office/officeart/2005/8/layout/equation2"/>
    <dgm:cxn modelId="{68A57CDC-3444-4AFB-B586-4EAB4FA89B3A}" type="presParOf" srcId="{EB9CC061-3A2A-4FEE-9396-F75814E41F1C}" destId="{522B2127-0B4E-48E8-87F8-A522B2F09041}" srcOrd="2"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36A4023-E0FA-4971-B002-78E406E6D181}" type="doc">
      <dgm:prSet loTypeId="urn:microsoft.com/office/officeart/2005/8/layout/equation2" loCatId="process" qsTypeId="urn:microsoft.com/office/officeart/2005/8/quickstyle/simple1" qsCatId="simple" csTypeId="urn:microsoft.com/office/officeart/2005/8/colors/accent1_2" csCatId="accent1" phldr="1"/>
      <dgm:spPr/>
    </dgm:pt>
    <dgm:pt modelId="{310AE913-80BF-4290-AEC8-8EBC69D78DB4}">
      <dgm:prSet phldrT="[Text]"/>
      <dgm:spPr/>
      <dgm:t>
        <a:bodyPr/>
        <a:lstStyle/>
        <a:p>
          <a:r>
            <a:rPr lang="en-IE" dirty="0"/>
            <a:t>Top Up Module</a:t>
          </a:r>
        </a:p>
        <a:p>
          <a:r>
            <a:rPr lang="en-IE" dirty="0"/>
            <a:t>(CCRS Supplementary)</a:t>
          </a:r>
        </a:p>
      </dgm:t>
    </dgm:pt>
    <dgm:pt modelId="{7AAAD0CB-03CD-4DA1-919D-BC3037C4F943}" type="parTrans" cxnId="{DC2EF963-E681-44DB-882B-47F6DFFE5379}">
      <dgm:prSet/>
      <dgm:spPr/>
      <dgm:t>
        <a:bodyPr/>
        <a:lstStyle/>
        <a:p>
          <a:endParaRPr lang="en-IE"/>
        </a:p>
      </dgm:t>
    </dgm:pt>
    <dgm:pt modelId="{1AD6D120-2EB1-4602-9A33-B911F76B8D31}" type="sibTrans" cxnId="{DC2EF963-E681-44DB-882B-47F6DFFE5379}">
      <dgm:prSet/>
      <dgm:spPr/>
      <dgm:t>
        <a:bodyPr/>
        <a:lstStyle/>
        <a:p>
          <a:endParaRPr lang="en-IE"/>
        </a:p>
      </dgm:t>
    </dgm:pt>
    <dgm:pt modelId="{0E59070E-6904-4C2F-9BB1-5B45D9502E9E}">
      <dgm:prSet phldrT="[Text]"/>
      <dgm:spPr/>
      <dgm:t>
        <a:bodyPr/>
        <a:lstStyle/>
        <a:p>
          <a:r>
            <a:rPr lang="en-GB" dirty="0"/>
            <a:t>CCRS</a:t>
          </a:r>
          <a:endParaRPr lang="en-IE" dirty="0"/>
        </a:p>
      </dgm:t>
    </dgm:pt>
    <dgm:pt modelId="{A1A2416E-247D-45C0-B6BF-D1FD2D93C4D8}" type="parTrans" cxnId="{0FA322A2-F130-4050-BD4F-4E14EDE244D7}">
      <dgm:prSet/>
      <dgm:spPr/>
      <dgm:t>
        <a:bodyPr/>
        <a:lstStyle/>
        <a:p>
          <a:endParaRPr lang="en-IE"/>
        </a:p>
      </dgm:t>
    </dgm:pt>
    <dgm:pt modelId="{97298AB0-5C77-4275-BD36-B0434DCE06C1}" type="sibTrans" cxnId="{0FA322A2-F130-4050-BD4F-4E14EDE244D7}">
      <dgm:prSet/>
      <dgm:spPr/>
      <dgm:t>
        <a:bodyPr/>
        <a:lstStyle/>
        <a:p>
          <a:endParaRPr lang="en-IE"/>
        </a:p>
      </dgm:t>
    </dgm:pt>
    <dgm:pt modelId="{560ABC1D-BA0F-4882-91CF-3F14BAC13F9A}">
      <dgm:prSet phldrT="[Text]"/>
      <dgm:spPr/>
      <dgm:t>
        <a:bodyPr/>
        <a:lstStyle/>
        <a:p>
          <a:r>
            <a:rPr lang="en-GB" dirty="0"/>
            <a:t>Satisfies Requirements</a:t>
          </a:r>
          <a:endParaRPr lang="en-IE" dirty="0"/>
        </a:p>
      </dgm:t>
    </dgm:pt>
    <dgm:pt modelId="{B0D018CB-4310-41E5-B20A-61ABDC216577}" type="parTrans" cxnId="{5C92A542-4119-43FB-95A1-CC99B3839987}">
      <dgm:prSet/>
      <dgm:spPr/>
      <dgm:t>
        <a:bodyPr/>
        <a:lstStyle/>
        <a:p>
          <a:endParaRPr lang="en-IE"/>
        </a:p>
      </dgm:t>
    </dgm:pt>
    <dgm:pt modelId="{04411286-F468-47EE-9FF7-586A3CE3B216}" type="sibTrans" cxnId="{5C92A542-4119-43FB-95A1-CC99B3839987}">
      <dgm:prSet/>
      <dgm:spPr/>
      <dgm:t>
        <a:bodyPr/>
        <a:lstStyle/>
        <a:p>
          <a:endParaRPr lang="en-IE"/>
        </a:p>
      </dgm:t>
    </dgm:pt>
    <dgm:pt modelId="{EB9CC061-3A2A-4FEE-9396-F75814E41F1C}" type="pres">
      <dgm:prSet presAssocID="{B36A4023-E0FA-4971-B002-78E406E6D181}" presName="Name0" presStyleCnt="0">
        <dgm:presLayoutVars>
          <dgm:dir/>
          <dgm:resizeHandles val="exact"/>
        </dgm:presLayoutVars>
      </dgm:prSet>
      <dgm:spPr/>
    </dgm:pt>
    <dgm:pt modelId="{9B7A4312-E25F-41F9-BC60-6BD78E8B89AB}" type="pres">
      <dgm:prSet presAssocID="{B36A4023-E0FA-4971-B002-78E406E6D181}" presName="vNodes" presStyleCnt="0"/>
      <dgm:spPr/>
    </dgm:pt>
    <dgm:pt modelId="{8170C743-0F71-4329-8510-743A6AC72C6F}" type="pres">
      <dgm:prSet presAssocID="{310AE913-80BF-4290-AEC8-8EBC69D78DB4}" presName="node" presStyleLbl="node1" presStyleIdx="0" presStyleCnt="3">
        <dgm:presLayoutVars>
          <dgm:bulletEnabled val="1"/>
        </dgm:presLayoutVars>
      </dgm:prSet>
      <dgm:spPr/>
      <dgm:t>
        <a:bodyPr/>
        <a:lstStyle/>
        <a:p>
          <a:endParaRPr lang="en-US"/>
        </a:p>
      </dgm:t>
    </dgm:pt>
    <dgm:pt modelId="{D23D694A-406B-4D85-84B6-DA80445C98F9}" type="pres">
      <dgm:prSet presAssocID="{1AD6D120-2EB1-4602-9A33-B911F76B8D31}" presName="spacerT" presStyleCnt="0"/>
      <dgm:spPr/>
    </dgm:pt>
    <dgm:pt modelId="{14651343-1212-42B4-A2E6-E0410D09DCC6}" type="pres">
      <dgm:prSet presAssocID="{1AD6D120-2EB1-4602-9A33-B911F76B8D31}" presName="sibTrans" presStyleLbl="sibTrans2D1" presStyleIdx="0" presStyleCnt="2"/>
      <dgm:spPr/>
      <dgm:t>
        <a:bodyPr/>
        <a:lstStyle/>
        <a:p>
          <a:endParaRPr lang="en-US"/>
        </a:p>
      </dgm:t>
    </dgm:pt>
    <dgm:pt modelId="{D4DD1F09-7862-41FB-A2FC-24626067D3E1}" type="pres">
      <dgm:prSet presAssocID="{1AD6D120-2EB1-4602-9A33-B911F76B8D31}" presName="spacerB" presStyleCnt="0"/>
      <dgm:spPr/>
    </dgm:pt>
    <dgm:pt modelId="{70158605-146E-4EF4-AB42-7BE1CC609DCA}" type="pres">
      <dgm:prSet presAssocID="{0E59070E-6904-4C2F-9BB1-5B45D9502E9E}" presName="node" presStyleLbl="node1" presStyleIdx="1" presStyleCnt="3">
        <dgm:presLayoutVars>
          <dgm:bulletEnabled val="1"/>
        </dgm:presLayoutVars>
      </dgm:prSet>
      <dgm:spPr/>
      <dgm:t>
        <a:bodyPr/>
        <a:lstStyle/>
        <a:p>
          <a:endParaRPr lang="en-US"/>
        </a:p>
      </dgm:t>
    </dgm:pt>
    <dgm:pt modelId="{10D31022-76C3-43B6-A169-C9C6D4B75033}" type="pres">
      <dgm:prSet presAssocID="{B36A4023-E0FA-4971-B002-78E406E6D181}" presName="sibTransLast" presStyleLbl="sibTrans2D1" presStyleIdx="1" presStyleCnt="2"/>
      <dgm:spPr/>
      <dgm:t>
        <a:bodyPr/>
        <a:lstStyle/>
        <a:p>
          <a:endParaRPr lang="en-US"/>
        </a:p>
      </dgm:t>
    </dgm:pt>
    <dgm:pt modelId="{7CEB6064-42CA-4063-998F-4009F616831D}" type="pres">
      <dgm:prSet presAssocID="{B36A4023-E0FA-4971-B002-78E406E6D181}" presName="connectorText" presStyleLbl="sibTrans2D1" presStyleIdx="1" presStyleCnt="2"/>
      <dgm:spPr/>
      <dgm:t>
        <a:bodyPr/>
        <a:lstStyle/>
        <a:p>
          <a:endParaRPr lang="en-US"/>
        </a:p>
      </dgm:t>
    </dgm:pt>
    <dgm:pt modelId="{522B2127-0B4E-48E8-87F8-A522B2F09041}" type="pres">
      <dgm:prSet presAssocID="{B36A4023-E0FA-4971-B002-78E406E6D181}" presName="lastNode" presStyleLbl="node1" presStyleIdx="2" presStyleCnt="3">
        <dgm:presLayoutVars>
          <dgm:bulletEnabled val="1"/>
        </dgm:presLayoutVars>
      </dgm:prSet>
      <dgm:spPr/>
      <dgm:t>
        <a:bodyPr/>
        <a:lstStyle/>
        <a:p>
          <a:endParaRPr lang="en-US"/>
        </a:p>
      </dgm:t>
    </dgm:pt>
  </dgm:ptLst>
  <dgm:cxnLst>
    <dgm:cxn modelId="{DC2EF963-E681-44DB-882B-47F6DFFE5379}" srcId="{B36A4023-E0FA-4971-B002-78E406E6D181}" destId="{310AE913-80BF-4290-AEC8-8EBC69D78DB4}" srcOrd="0" destOrd="0" parTransId="{7AAAD0CB-03CD-4DA1-919D-BC3037C4F943}" sibTransId="{1AD6D120-2EB1-4602-9A33-B911F76B8D31}"/>
    <dgm:cxn modelId="{AA12114F-C23D-4D55-8654-FF8259909902}" type="presOf" srcId="{0E59070E-6904-4C2F-9BB1-5B45D9502E9E}" destId="{70158605-146E-4EF4-AB42-7BE1CC609DCA}" srcOrd="0" destOrd="0" presId="urn:microsoft.com/office/officeart/2005/8/layout/equation2"/>
    <dgm:cxn modelId="{986A73FE-5D79-42E1-B1A0-60628542D35B}" type="presOf" srcId="{B36A4023-E0FA-4971-B002-78E406E6D181}" destId="{EB9CC061-3A2A-4FEE-9396-F75814E41F1C}" srcOrd="0" destOrd="0" presId="urn:microsoft.com/office/officeart/2005/8/layout/equation2"/>
    <dgm:cxn modelId="{CF90CD79-6F98-46C6-8A42-095CBE0F55FB}" type="presOf" srcId="{97298AB0-5C77-4275-BD36-B0434DCE06C1}" destId="{10D31022-76C3-43B6-A169-C9C6D4B75033}" srcOrd="0" destOrd="0" presId="urn:microsoft.com/office/officeart/2005/8/layout/equation2"/>
    <dgm:cxn modelId="{F2B905BA-13EF-4466-B51D-7DB583A98E4C}" type="presOf" srcId="{97298AB0-5C77-4275-BD36-B0434DCE06C1}" destId="{7CEB6064-42CA-4063-998F-4009F616831D}" srcOrd="1" destOrd="0" presId="urn:microsoft.com/office/officeart/2005/8/layout/equation2"/>
    <dgm:cxn modelId="{5C92A542-4119-43FB-95A1-CC99B3839987}" srcId="{B36A4023-E0FA-4971-B002-78E406E6D181}" destId="{560ABC1D-BA0F-4882-91CF-3F14BAC13F9A}" srcOrd="2" destOrd="0" parTransId="{B0D018CB-4310-41E5-B20A-61ABDC216577}" sibTransId="{04411286-F468-47EE-9FF7-586A3CE3B216}"/>
    <dgm:cxn modelId="{263F8AD6-7F3B-4230-877B-BB92CD3984EF}" type="presOf" srcId="{560ABC1D-BA0F-4882-91CF-3F14BAC13F9A}" destId="{522B2127-0B4E-48E8-87F8-A522B2F09041}" srcOrd="0" destOrd="0" presId="urn:microsoft.com/office/officeart/2005/8/layout/equation2"/>
    <dgm:cxn modelId="{2C80F661-A7D7-4B6F-AB9E-F99B2CBD3E2F}" type="presOf" srcId="{1AD6D120-2EB1-4602-9A33-B911F76B8D31}" destId="{14651343-1212-42B4-A2E6-E0410D09DCC6}" srcOrd="0" destOrd="0" presId="urn:microsoft.com/office/officeart/2005/8/layout/equation2"/>
    <dgm:cxn modelId="{0FA322A2-F130-4050-BD4F-4E14EDE244D7}" srcId="{B36A4023-E0FA-4971-B002-78E406E6D181}" destId="{0E59070E-6904-4C2F-9BB1-5B45D9502E9E}" srcOrd="1" destOrd="0" parTransId="{A1A2416E-247D-45C0-B6BF-D1FD2D93C4D8}" sibTransId="{97298AB0-5C77-4275-BD36-B0434DCE06C1}"/>
    <dgm:cxn modelId="{A391B081-DC15-453B-9646-BF2B260BF0F2}" type="presOf" srcId="{310AE913-80BF-4290-AEC8-8EBC69D78DB4}" destId="{8170C743-0F71-4329-8510-743A6AC72C6F}" srcOrd="0" destOrd="0" presId="urn:microsoft.com/office/officeart/2005/8/layout/equation2"/>
    <dgm:cxn modelId="{3C4A46C4-FEDD-4F54-AA4F-2667B96B0FFC}" type="presParOf" srcId="{EB9CC061-3A2A-4FEE-9396-F75814E41F1C}" destId="{9B7A4312-E25F-41F9-BC60-6BD78E8B89AB}" srcOrd="0" destOrd="0" presId="urn:microsoft.com/office/officeart/2005/8/layout/equation2"/>
    <dgm:cxn modelId="{172271B9-E68F-4D79-AEFD-A723C321661E}" type="presParOf" srcId="{9B7A4312-E25F-41F9-BC60-6BD78E8B89AB}" destId="{8170C743-0F71-4329-8510-743A6AC72C6F}" srcOrd="0" destOrd="0" presId="urn:microsoft.com/office/officeart/2005/8/layout/equation2"/>
    <dgm:cxn modelId="{3267CACD-2B65-4D7F-BDFC-AE3F5B0D334A}" type="presParOf" srcId="{9B7A4312-E25F-41F9-BC60-6BD78E8B89AB}" destId="{D23D694A-406B-4D85-84B6-DA80445C98F9}" srcOrd="1" destOrd="0" presId="urn:microsoft.com/office/officeart/2005/8/layout/equation2"/>
    <dgm:cxn modelId="{BE6744A3-4A57-4088-88BA-5BDBB268C37E}" type="presParOf" srcId="{9B7A4312-E25F-41F9-BC60-6BD78E8B89AB}" destId="{14651343-1212-42B4-A2E6-E0410D09DCC6}" srcOrd="2" destOrd="0" presId="urn:microsoft.com/office/officeart/2005/8/layout/equation2"/>
    <dgm:cxn modelId="{6335C33B-9E58-4656-AE70-BE8554789388}" type="presParOf" srcId="{9B7A4312-E25F-41F9-BC60-6BD78E8B89AB}" destId="{D4DD1F09-7862-41FB-A2FC-24626067D3E1}" srcOrd="3" destOrd="0" presId="urn:microsoft.com/office/officeart/2005/8/layout/equation2"/>
    <dgm:cxn modelId="{07BB9FA1-2601-4046-9D09-C0EF966687CF}" type="presParOf" srcId="{9B7A4312-E25F-41F9-BC60-6BD78E8B89AB}" destId="{70158605-146E-4EF4-AB42-7BE1CC609DCA}" srcOrd="4" destOrd="0" presId="urn:microsoft.com/office/officeart/2005/8/layout/equation2"/>
    <dgm:cxn modelId="{5B654E12-54A7-42F1-A47B-D2B847C5F336}" type="presParOf" srcId="{EB9CC061-3A2A-4FEE-9396-F75814E41F1C}" destId="{10D31022-76C3-43B6-A169-C9C6D4B75033}" srcOrd="1" destOrd="0" presId="urn:microsoft.com/office/officeart/2005/8/layout/equation2"/>
    <dgm:cxn modelId="{AA87863D-E257-46E4-A6E1-DFD243A71BFC}" type="presParOf" srcId="{10D31022-76C3-43B6-A169-C9C6D4B75033}" destId="{7CEB6064-42CA-4063-998F-4009F616831D}" srcOrd="0" destOrd="0" presId="urn:microsoft.com/office/officeart/2005/8/layout/equation2"/>
    <dgm:cxn modelId="{68A57CDC-3444-4AFB-B586-4EAB4FA89B3A}" type="presParOf" srcId="{EB9CC061-3A2A-4FEE-9396-F75814E41F1C}" destId="{522B2127-0B4E-48E8-87F8-A522B2F09041}" srcOrd="2"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70C743-0F71-4329-8510-743A6AC72C6F}">
      <dsp:nvSpPr>
        <dsp:cNvPr id="0" name=""/>
        <dsp:cNvSpPr/>
      </dsp:nvSpPr>
      <dsp:spPr>
        <a:xfrm>
          <a:off x="1151356" y="1566"/>
          <a:ext cx="1149469" cy="114946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IE" sz="1500" kern="1200" dirty="0"/>
            <a:t>Religious Education (Catholic)</a:t>
          </a:r>
        </a:p>
      </dsp:txBody>
      <dsp:txXfrm>
        <a:off x="1319692" y="169902"/>
        <a:ext cx="812797" cy="812797"/>
      </dsp:txXfrm>
    </dsp:sp>
    <dsp:sp modelId="{14651343-1212-42B4-A2E6-E0410D09DCC6}">
      <dsp:nvSpPr>
        <dsp:cNvPr id="0" name=""/>
        <dsp:cNvSpPr/>
      </dsp:nvSpPr>
      <dsp:spPr>
        <a:xfrm>
          <a:off x="1392744" y="1244372"/>
          <a:ext cx="666692" cy="666692"/>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IE" sz="1100" kern="1200"/>
        </a:p>
      </dsp:txBody>
      <dsp:txXfrm>
        <a:off x="1481114" y="1499315"/>
        <a:ext cx="489952" cy="156806"/>
      </dsp:txXfrm>
    </dsp:sp>
    <dsp:sp modelId="{70158605-146E-4EF4-AB42-7BE1CC609DCA}">
      <dsp:nvSpPr>
        <dsp:cNvPr id="0" name=""/>
        <dsp:cNvSpPr/>
      </dsp:nvSpPr>
      <dsp:spPr>
        <a:xfrm>
          <a:off x="1151356" y="2004401"/>
          <a:ext cx="1149469" cy="114946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IE" sz="1500" kern="1200"/>
            <a:t>Theology</a:t>
          </a:r>
        </a:p>
        <a:p>
          <a:pPr lvl="0" algn="ctr" defTabSz="666750">
            <a:lnSpc>
              <a:spcPct val="90000"/>
            </a:lnSpc>
            <a:spcBef>
              <a:spcPct val="0"/>
            </a:spcBef>
            <a:spcAft>
              <a:spcPct val="35000"/>
            </a:spcAft>
          </a:pPr>
          <a:r>
            <a:rPr lang="en-IE" sz="1500" kern="1200"/>
            <a:t>(Catholic)</a:t>
          </a:r>
        </a:p>
      </dsp:txBody>
      <dsp:txXfrm>
        <a:off x="1319692" y="2172737"/>
        <a:ext cx="812797" cy="812797"/>
      </dsp:txXfrm>
    </dsp:sp>
    <dsp:sp modelId="{10D31022-76C3-43B6-A169-C9C6D4B75033}">
      <dsp:nvSpPr>
        <dsp:cNvPr id="0" name=""/>
        <dsp:cNvSpPr/>
      </dsp:nvSpPr>
      <dsp:spPr>
        <a:xfrm>
          <a:off x="2473245" y="1363917"/>
          <a:ext cx="365531" cy="42760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IE" sz="1200" kern="1200"/>
        </a:p>
      </dsp:txBody>
      <dsp:txXfrm>
        <a:off x="2473245" y="1449437"/>
        <a:ext cx="255872" cy="256562"/>
      </dsp:txXfrm>
    </dsp:sp>
    <dsp:sp modelId="{522B2127-0B4E-48E8-87F8-A522B2F09041}">
      <dsp:nvSpPr>
        <dsp:cNvPr id="0" name=""/>
        <dsp:cNvSpPr/>
      </dsp:nvSpPr>
      <dsp:spPr>
        <a:xfrm>
          <a:off x="2990506" y="428249"/>
          <a:ext cx="2298938" cy="229893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GB" sz="2200" kern="1200" dirty="0"/>
            <a:t>Fulfils requirements</a:t>
          </a:r>
          <a:endParaRPr lang="en-IE" sz="2200" kern="1200" dirty="0"/>
        </a:p>
      </dsp:txBody>
      <dsp:txXfrm>
        <a:off x="3327178" y="764921"/>
        <a:ext cx="1625594" cy="162559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70C743-0F71-4329-8510-743A6AC72C6F}">
      <dsp:nvSpPr>
        <dsp:cNvPr id="0" name=""/>
        <dsp:cNvSpPr/>
      </dsp:nvSpPr>
      <dsp:spPr>
        <a:xfrm>
          <a:off x="1103666" y="583"/>
          <a:ext cx="1140661" cy="114066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IE" sz="1500" kern="1200" dirty="0"/>
            <a:t>Religious Education (Catholic)</a:t>
          </a:r>
        </a:p>
      </dsp:txBody>
      <dsp:txXfrm>
        <a:off x="1270712" y="167629"/>
        <a:ext cx="806569" cy="806569"/>
      </dsp:txXfrm>
    </dsp:sp>
    <dsp:sp modelId="{14651343-1212-42B4-A2E6-E0410D09DCC6}">
      <dsp:nvSpPr>
        <dsp:cNvPr id="0" name=""/>
        <dsp:cNvSpPr/>
      </dsp:nvSpPr>
      <dsp:spPr>
        <a:xfrm>
          <a:off x="1343205" y="1233866"/>
          <a:ext cx="661583" cy="661583"/>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IE" sz="1100" kern="1200"/>
        </a:p>
      </dsp:txBody>
      <dsp:txXfrm>
        <a:off x="1430898" y="1486855"/>
        <a:ext cx="486197" cy="155605"/>
      </dsp:txXfrm>
    </dsp:sp>
    <dsp:sp modelId="{70158605-146E-4EF4-AB42-7BE1CC609DCA}">
      <dsp:nvSpPr>
        <dsp:cNvPr id="0" name=""/>
        <dsp:cNvSpPr/>
      </dsp:nvSpPr>
      <dsp:spPr>
        <a:xfrm>
          <a:off x="1103666" y="1988071"/>
          <a:ext cx="1140661" cy="114066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IE" sz="1500" kern="1200"/>
            <a:t>Theology</a:t>
          </a:r>
        </a:p>
        <a:p>
          <a:pPr lvl="0" algn="ctr" defTabSz="666750">
            <a:lnSpc>
              <a:spcPct val="90000"/>
            </a:lnSpc>
            <a:spcBef>
              <a:spcPct val="0"/>
            </a:spcBef>
            <a:spcAft>
              <a:spcPct val="35000"/>
            </a:spcAft>
          </a:pPr>
          <a:r>
            <a:rPr lang="en-IE" sz="1500" kern="1200"/>
            <a:t>(Catholic)</a:t>
          </a:r>
        </a:p>
      </dsp:txBody>
      <dsp:txXfrm>
        <a:off x="1270712" y="2155117"/>
        <a:ext cx="806569" cy="806569"/>
      </dsp:txXfrm>
    </dsp:sp>
    <dsp:sp modelId="{10D31022-76C3-43B6-A169-C9C6D4B75033}">
      <dsp:nvSpPr>
        <dsp:cNvPr id="0" name=""/>
        <dsp:cNvSpPr/>
      </dsp:nvSpPr>
      <dsp:spPr>
        <a:xfrm>
          <a:off x="2415427" y="1352494"/>
          <a:ext cx="362730" cy="42432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IE" sz="1200" kern="1200"/>
        </a:p>
      </dsp:txBody>
      <dsp:txXfrm>
        <a:off x="2415427" y="1437359"/>
        <a:ext cx="253911" cy="254596"/>
      </dsp:txXfrm>
    </dsp:sp>
    <dsp:sp modelId="{522B2127-0B4E-48E8-87F8-A522B2F09041}">
      <dsp:nvSpPr>
        <dsp:cNvPr id="0" name=""/>
        <dsp:cNvSpPr/>
      </dsp:nvSpPr>
      <dsp:spPr>
        <a:xfrm>
          <a:off x="2928725" y="423996"/>
          <a:ext cx="2281322" cy="228132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IE" sz="2200" kern="1200" dirty="0"/>
            <a:t>Certificate in Religious Studies /Education (CRS/CRE)</a:t>
          </a:r>
        </a:p>
      </dsp:txBody>
      <dsp:txXfrm>
        <a:off x="3262817" y="758088"/>
        <a:ext cx="1613138" cy="161313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70C743-0F71-4329-8510-743A6AC72C6F}">
      <dsp:nvSpPr>
        <dsp:cNvPr id="0" name=""/>
        <dsp:cNvSpPr/>
      </dsp:nvSpPr>
      <dsp:spPr>
        <a:xfrm>
          <a:off x="1103666" y="583"/>
          <a:ext cx="1140661" cy="114066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IE" sz="900" kern="1200" dirty="0"/>
            <a:t>Top Up Module</a:t>
          </a:r>
        </a:p>
        <a:p>
          <a:pPr lvl="0" algn="ctr" defTabSz="400050">
            <a:lnSpc>
              <a:spcPct val="90000"/>
            </a:lnSpc>
            <a:spcBef>
              <a:spcPct val="0"/>
            </a:spcBef>
            <a:spcAft>
              <a:spcPct val="35000"/>
            </a:spcAft>
          </a:pPr>
          <a:r>
            <a:rPr lang="en-IE" sz="900" kern="1200" dirty="0"/>
            <a:t>(CCRS Supplementary)</a:t>
          </a:r>
        </a:p>
      </dsp:txBody>
      <dsp:txXfrm>
        <a:off x="1270712" y="167629"/>
        <a:ext cx="806569" cy="806569"/>
      </dsp:txXfrm>
    </dsp:sp>
    <dsp:sp modelId="{14651343-1212-42B4-A2E6-E0410D09DCC6}">
      <dsp:nvSpPr>
        <dsp:cNvPr id="0" name=""/>
        <dsp:cNvSpPr/>
      </dsp:nvSpPr>
      <dsp:spPr>
        <a:xfrm>
          <a:off x="1343205" y="1233866"/>
          <a:ext cx="661583" cy="661583"/>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en-IE" sz="700" kern="1200"/>
        </a:p>
      </dsp:txBody>
      <dsp:txXfrm>
        <a:off x="1430898" y="1486855"/>
        <a:ext cx="486197" cy="155605"/>
      </dsp:txXfrm>
    </dsp:sp>
    <dsp:sp modelId="{70158605-146E-4EF4-AB42-7BE1CC609DCA}">
      <dsp:nvSpPr>
        <dsp:cNvPr id="0" name=""/>
        <dsp:cNvSpPr/>
      </dsp:nvSpPr>
      <dsp:spPr>
        <a:xfrm>
          <a:off x="1103666" y="1988071"/>
          <a:ext cx="1140661" cy="114066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GB" sz="900" kern="1200" dirty="0"/>
            <a:t>CCRS</a:t>
          </a:r>
          <a:endParaRPr lang="en-IE" sz="900" kern="1200" dirty="0"/>
        </a:p>
      </dsp:txBody>
      <dsp:txXfrm>
        <a:off x="1270712" y="2155117"/>
        <a:ext cx="806569" cy="806569"/>
      </dsp:txXfrm>
    </dsp:sp>
    <dsp:sp modelId="{10D31022-76C3-43B6-A169-C9C6D4B75033}">
      <dsp:nvSpPr>
        <dsp:cNvPr id="0" name=""/>
        <dsp:cNvSpPr/>
      </dsp:nvSpPr>
      <dsp:spPr>
        <a:xfrm>
          <a:off x="2415427" y="1352494"/>
          <a:ext cx="362730" cy="42432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en-IE" sz="700" kern="1200"/>
        </a:p>
      </dsp:txBody>
      <dsp:txXfrm>
        <a:off x="2415427" y="1437359"/>
        <a:ext cx="253911" cy="254596"/>
      </dsp:txXfrm>
    </dsp:sp>
    <dsp:sp modelId="{522B2127-0B4E-48E8-87F8-A522B2F09041}">
      <dsp:nvSpPr>
        <dsp:cNvPr id="0" name=""/>
        <dsp:cNvSpPr/>
      </dsp:nvSpPr>
      <dsp:spPr>
        <a:xfrm>
          <a:off x="2928725" y="423996"/>
          <a:ext cx="2281322" cy="228132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en-GB" sz="2100" kern="1200" dirty="0"/>
            <a:t>Satisfies Requirements</a:t>
          </a:r>
          <a:endParaRPr lang="en-IE" sz="2100" kern="1200" dirty="0"/>
        </a:p>
      </dsp:txBody>
      <dsp:txXfrm>
        <a:off x="3262817" y="758088"/>
        <a:ext cx="1613138" cy="1613138"/>
      </dsp:txXfrm>
    </dsp:sp>
  </dsp:spTree>
</dsp:drawing>
</file>

<file path=ppt/diagrams/layout1.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2.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3.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C9973-54F9-57E7-6478-528AC0E669D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49C03775-CF35-7268-CEC5-93C51988928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49E2F942-1F1F-E5EB-AFD9-5AA6F330FF90}"/>
              </a:ext>
            </a:extLst>
          </p:cNvPr>
          <p:cNvSpPr>
            <a:spLocks noGrp="1"/>
          </p:cNvSpPr>
          <p:nvPr>
            <p:ph type="dt" sz="half" idx="10"/>
          </p:nvPr>
        </p:nvSpPr>
        <p:spPr/>
        <p:txBody>
          <a:bodyPr/>
          <a:lstStyle/>
          <a:p>
            <a:fld id="{43EA1EBF-42A5-4CA6-AF0D-7403E0177CF5}" type="datetimeFigureOut">
              <a:rPr lang="en-IE" smtClean="0"/>
              <a:t>28/08/2024</a:t>
            </a:fld>
            <a:endParaRPr lang="en-IE"/>
          </a:p>
        </p:txBody>
      </p:sp>
      <p:sp>
        <p:nvSpPr>
          <p:cNvPr id="5" name="Footer Placeholder 4">
            <a:extLst>
              <a:ext uri="{FF2B5EF4-FFF2-40B4-BE49-F238E27FC236}">
                <a16:creationId xmlns:a16="http://schemas.microsoft.com/office/drawing/2014/main" id="{387C559D-C541-DC96-4DA5-5CF023BAC804}"/>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86A39549-B5BE-45BB-1AC5-1DCEFC07770E}"/>
              </a:ext>
            </a:extLst>
          </p:cNvPr>
          <p:cNvSpPr>
            <a:spLocks noGrp="1"/>
          </p:cNvSpPr>
          <p:nvPr>
            <p:ph type="sldNum" sz="quarter" idx="12"/>
          </p:nvPr>
        </p:nvSpPr>
        <p:spPr/>
        <p:txBody>
          <a:bodyPr/>
          <a:lstStyle/>
          <a:p>
            <a:fld id="{C5FBA355-CEEE-4B43-897F-1BA23B9C777C}" type="slidenum">
              <a:rPr lang="en-IE" smtClean="0"/>
              <a:t>‹#›</a:t>
            </a:fld>
            <a:endParaRPr lang="en-IE"/>
          </a:p>
        </p:txBody>
      </p:sp>
    </p:spTree>
    <p:extLst>
      <p:ext uri="{BB962C8B-B14F-4D97-AF65-F5344CB8AC3E}">
        <p14:creationId xmlns:p14="http://schemas.microsoft.com/office/powerpoint/2010/main" val="33039818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90CF12-FBC6-E8C8-325B-CF26421EFC33}"/>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DC5F9A4C-EB8A-E437-E54E-14F6F5F7F7D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D87204C2-2537-5D3A-7D51-733C4461913C}"/>
              </a:ext>
            </a:extLst>
          </p:cNvPr>
          <p:cNvSpPr>
            <a:spLocks noGrp="1"/>
          </p:cNvSpPr>
          <p:nvPr>
            <p:ph type="dt" sz="half" idx="10"/>
          </p:nvPr>
        </p:nvSpPr>
        <p:spPr/>
        <p:txBody>
          <a:bodyPr/>
          <a:lstStyle/>
          <a:p>
            <a:fld id="{43EA1EBF-42A5-4CA6-AF0D-7403E0177CF5}" type="datetimeFigureOut">
              <a:rPr lang="en-IE" smtClean="0"/>
              <a:t>28/08/2024</a:t>
            </a:fld>
            <a:endParaRPr lang="en-IE"/>
          </a:p>
        </p:txBody>
      </p:sp>
      <p:sp>
        <p:nvSpPr>
          <p:cNvPr id="5" name="Footer Placeholder 4">
            <a:extLst>
              <a:ext uri="{FF2B5EF4-FFF2-40B4-BE49-F238E27FC236}">
                <a16:creationId xmlns:a16="http://schemas.microsoft.com/office/drawing/2014/main" id="{73B16712-BAE0-9085-C7BF-8F6033CE9265}"/>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F81A3717-6588-8EF0-50C4-F434DBCDA55F}"/>
              </a:ext>
            </a:extLst>
          </p:cNvPr>
          <p:cNvSpPr>
            <a:spLocks noGrp="1"/>
          </p:cNvSpPr>
          <p:nvPr>
            <p:ph type="sldNum" sz="quarter" idx="12"/>
          </p:nvPr>
        </p:nvSpPr>
        <p:spPr/>
        <p:txBody>
          <a:bodyPr/>
          <a:lstStyle/>
          <a:p>
            <a:fld id="{C5FBA355-CEEE-4B43-897F-1BA23B9C777C}" type="slidenum">
              <a:rPr lang="en-IE" smtClean="0"/>
              <a:t>‹#›</a:t>
            </a:fld>
            <a:endParaRPr lang="en-IE"/>
          </a:p>
        </p:txBody>
      </p:sp>
    </p:spTree>
    <p:extLst>
      <p:ext uri="{BB962C8B-B14F-4D97-AF65-F5344CB8AC3E}">
        <p14:creationId xmlns:p14="http://schemas.microsoft.com/office/powerpoint/2010/main" val="3411551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B3F14B4-4780-B038-6D21-594D6A3ED5A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39815F50-8FEE-13A7-8C6E-94505FAC59B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3BFDD6FB-A0B7-23BF-D3B4-18EA4EDB33C8}"/>
              </a:ext>
            </a:extLst>
          </p:cNvPr>
          <p:cNvSpPr>
            <a:spLocks noGrp="1"/>
          </p:cNvSpPr>
          <p:nvPr>
            <p:ph type="dt" sz="half" idx="10"/>
          </p:nvPr>
        </p:nvSpPr>
        <p:spPr/>
        <p:txBody>
          <a:bodyPr/>
          <a:lstStyle/>
          <a:p>
            <a:fld id="{43EA1EBF-42A5-4CA6-AF0D-7403E0177CF5}" type="datetimeFigureOut">
              <a:rPr lang="en-IE" smtClean="0"/>
              <a:t>28/08/2024</a:t>
            </a:fld>
            <a:endParaRPr lang="en-IE"/>
          </a:p>
        </p:txBody>
      </p:sp>
      <p:sp>
        <p:nvSpPr>
          <p:cNvPr id="5" name="Footer Placeholder 4">
            <a:extLst>
              <a:ext uri="{FF2B5EF4-FFF2-40B4-BE49-F238E27FC236}">
                <a16:creationId xmlns:a16="http://schemas.microsoft.com/office/drawing/2014/main" id="{68FBF707-45BE-C2F5-E439-769BADDB3A85}"/>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156254BC-A50B-56C8-AD57-CE02944D13F4}"/>
              </a:ext>
            </a:extLst>
          </p:cNvPr>
          <p:cNvSpPr>
            <a:spLocks noGrp="1"/>
          </p:cNvSpPr>
          <p:nvPr>
            <p:ph type="sldNum" sz="quarter" idx="12"/>
          </p:nvPr>
        </p:nvSpPr>
        <p:spPr/>
        <p:txBody>
          <a:bodyPr/>
          <a:lstStyle/>
          <a:p>
            <a:fld id="{C5FBA355-CEEE-4B43-897F-1BA23B9C777C}" type="slidenum">
              <a:rPr lang="en-IE" smtClean="0"/>
              <a:t>‹#›</a:t>
            </a:fld>
            <a:endParaRPr lang="en-IE"/>
          </a:p>
        </p:txBody>
      </p:sp>
    </p:spTree>
    <p:extLst>
      <p:ext uri="{BB962C8B-B14F-4D97-AF65-F5344CB8AC3E}">
        <p14:creationId xmlns:p14="http://schemas.microsoft.com/office/powerpoint/2010/main" val="1869009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EC025-9CF2-D03C-9D68-6FAA9C213108}"/>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32DD4E99-9A28-1FFB-F4AF-C3F9CCF4ADB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4502EE3C-E221-346E-E31D-39CF1DC9C8AB}"/>
              </a:ext>
            </a:extLst>
          </p:cNvPr>
          <p:cNvSpPr>
            <a:spLocks noGrp="1"/>
          </p:cNvSpPr>
          <p:nvPr>
            <p:ph type="dt" sz="half" idx="10"/>
          </p:nvPr>
        </p:nvSpPr>
        <p:spPr/>
        <p:txBody>
          <a:bodyPr/>
          <a:lstStyle/>
          <a:p>
            <a:fld id="{43EA1EBF-42A5-4CA6-AF0D-7403E0177CF5}" type="datetimeFigureOut">
              <a:rPr lang="en-IE" smtClean="0"/>
              <a:t>28/08/2024</a:t>
            </a:fld>
            <a:endParaRPr lang="en-IE"/>
          </a:p>
        </p:txBody>
      </p:sp>
      <p:sp>
        <p:nvSpPr>
          <p:cNvPr id="5" name="Footer Placeholder 4">
            <a:extLst>
              <a:ext uri="{FF2B5EF4-FFF2-40B4-BE49-F238E27FC236}">
                <a16:creationId xmlns:a16="http://schemas.microsoft.com/office/drawing/2014/main" id="{F5332AA5-EB91-7A02-078F-B5DE15D0CC32}"/>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5C60FFF9-90B5-C136-208A-204FAC9ED8D2}"/>
              </a:ext>
            </a:extLst>
          </p:cNvPr>
          <p:cNvSpPr>
            <a:spLocks noGrp="1"/>
          </p:cNvSpPr>
          <p:nvPr>
            <p:ph type="sldNum" sz="quarter" idx="12"/>
          </p:nvPr>
        </p:nvSpPr>
        <p:spPr/>
        <p:txBody>
          <a:bodyPr/>
          <a:lstStyle/>
          <a:p>
            <a:fld id="{C5FBA355-CEEE-4B43-897F-1BA23B9C777C}" type="slidenum">
              <a:rPr lang="en-IE" smtClean="0"/>
              <a:t>‹#›</a:t>
            </a:fld>
            <a:endParaRPr lang="en-IE"/>
          </a:p>
        </p:txBody>
      </p:sp>
    </p:spTree>
    <p:extLst>
      <p:ext uri="{BB962C8B-B14F-4D97-AF65-F5344CB8AC3E}">
        <p14:creationId xmlns:p14="http://schemas.microsoft.com/office/powerpoint/2010/main" val="2567481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B1FBC-5983-A8B8-54B3-F54D9C8C496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A807116C-A4BF-342B-B8E6-7768580288E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3528568-74B4-49B7-7E70-54ED87F69ED8}"/>
              </a:ext>
            </a:extLst>
          </p:cNvPr>
          <p:cNvSpPr>
            <a:spLocks noGrp="1"/>
          </p:cNvSpPr>
          <p:nvPr>
            <p:ph type="dt" sz="half" idx="10"/>
          </p:nvPr>
        </p:nvSpPr>
        <p:spPr/>
        <p:txBody>
          <a:bodyPr/>
          <a:lstStyle/>
          <a:p>
            <a:fld id="{43EA1EBF-42A5-4CA6-AF0D-7403E0177CF5}" type="datetimeFigureOut">
              <a:rPr lang="en-IE" smtClean="0"/>
              <a:t>28/08/2024</a:t>
            </a:fld>
            <a:endParaRPr lang="en-IE"/>
          </a:p>
        </p:txBody>
      </p:sp>
      <p:sp>
        <p:nvSpPr>
          <p:cNvPr id="5" name="Footer Placeholder 4">
            <a:extLst>
              <a:ext uri="{FF2B5EF4-FFF2-40B4-BE49-F238E27FC236}">
                <a16:creationId xmlns:a16="http://schemas.microsoft.com/office/drawing/2014/main" id="{8BC3FEDE-0F56-B872-F417-61C3F3CC5515}"/>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55D3D04B-4305-DF2E-CC55-EC3DFD77EBDA}"/>
              </a:ext>
            </a:extLst>
          </p:cNvPr>
          <p:cNvSpPr>
            <a:spLocks noGrp="1"/>
          </p:cNvSpPr>
          <p:nvPr>
            <p:ph type="sldNum" sz="quarter" idx="12"/>
          </p:nvPr>
        </p:nvSpPr>
        <p:spPr/>
        <p:txBody>
          <a:bodyPr/>
          <a:lstStyle/>
          <a:p>
            <a:fld id="{C5FBA355-CEEE-4B43-897F-1BA23B9C777C}" type="slidenum">
              <a:rPr lang="en-IE" smtClean="0"/>
              <a:t>‹#›</a:t>
            </a:fld>
            <a:endParaRPr lang="en-IE"/>
          </a:p>
        </p:txBody>
      </p:sp>
    </p:spTree>
    <p:extLst>
      <p:ext uri="{BB962C8B-B14F-4D97-AF65-F5344CB8AC3E}">
        <p14:creationId xmlns:p14="http://schemas.microsoft.com/office/powerpoint/2010/main" val="12382584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DE3C2-A7CB-D21B-BEE7-468377B249A6}"/>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9FC401EC-AC35-1A60-A7AA-F5FDD43C15C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DC2E63DC-B9B2-2B91-E22C-5278C7E8D52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E2B26904-1097-148A-08AD-25F039327674}"/>
              </a:ext>
            </a:extLst>
          </p:cNvPr>
          <p:cNvSpPr>
            <a:spLocks noGrp="1"/>
          </p:cNvSpPr>
          <p:nvPr>
            <p:ph type="dt" sz="half" idx="10"/>
          </p:nvPr>
        </p:nvSpPr>
        <p:spPr/>
        <p:txBody>
          <a:bodyPr/>
          <a:lstStyle/>
          <a:p>
            <a:fld id="{43EA1EBF-42A5-4CA6-AF0D-7403E0177CF5}" type="datetimeFigureOut">
              <a:rPr lang="en-IE" smtClean="0"/>
              <a:t>28/08/2024</a:t>
            </a:fld>
            <a:endParaRPr lang="en-IE"/>
          </a:p>
        </p:txBody>
      </p:sp>
      <p:sp>
        <p:nvSpPr>
          <p:cNvPr id="6" name="Footer Placeholder 5">
            <a:extLst>
              <a:ext uri="{FF2B5EF4-FFF2-40B4-BE49-F238E27FC236}">
                <a16:creationId xmlns:a16="http://schemas.microsoft.com/office/drawing/2014/main" id="{010CCB5C-7BB8-9304-6575-D8E84E5565F5}"/>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9C38CAA0-3B42-1490-236B-941AB8D0D839}"/>
              </a:ext>
            </a:extLst>
          </p:cNvPr>
          <p:cNvSpPr>
            <a:spLocks noGrp="1"/>
          </p:cNvSpPr>
          <p:nvPr>
            <p:ph type="sldNum" sz="quarter" idx="12"/>
          </p:nvPr>
        </p:nvSpPr>
        <p:spPr/>
        <p:txBody>
          <a:bodyPr/>
          <a:lstStyle/>
          <a:p>
            <a:fld id="{C5FBA355-CEEE-4B43-897F-1BA23B9C777C}" type="slidenum">
              <a:rPr lang="en-IE" smtClean="0"/>
              <a:t>‹#›</a:t>
            </a:fld>
            <a:endParaRPr lang="en-IE"/>
          </a:p>
        </p:txBody>
      </p:sp>
    </p:spTree>
    <p:extLst>
      <p:ext uri="{BB962C8B-B14F-4D97-AF65-F5344CB8AC3E}">
        <p14:creationId xmlns:p14="http://schemas.microsoft.com/office/powerpoint/2010/main" val="5695388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B7AF1-D5FF-96E5-2348-57F23176ED0C}"/>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9F848896-0F9F-7D10-D50E-2000487D0C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3265FFB-D719-C03A-85AC-ED0F429E912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B9DFCCEA-B648-CA99-7460-0B3A363ABD9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EA76099-26A4-D517-48E0-5E9226CBB5E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F45A9CF0-DCC5-AC79-1546-E786900DF69F}"/>
              </a:ext>
            </a:extLst>
          </p:cNvPr>
          <p:cNvSpPr>
            <a:spLocks noGrp="1"/>
          </p:cNvSpPr>
          <p:nvPr>
            <p:ph type="dt" sz="half" idx="10"/>
          </p:nvPr>
        </p:nvSpPr>
        <p:spPr/>
        <p:txBody>
          <a:bodyPr/>
          <a:lstStyle/>
          <a:p>
            <a:fld id="{43EA1EBF-42A5-4CA6-AF0D-7403E0177CF5}" type="datetimeFigureOut">
              <a:rPr lang="en-IE" smtClean="0"/>
              <a:t>28/08/2024</a:t>
            </a:fld>
            <a:endParaRPr lang="en-IE"/>
          </a:p>
        </p:txBody>
      </p:sp>
      <p:sp>
        <p:nvSpPr>
          <p:cNvPr id="8" name="Footer Placeholder 7">
            <a:extLst>
              <a:ext uri="{FF2B5EF4-FFF2-40B4-BE49-F238E27FC236}">
                <a16:creationId xmlns:a16="http://schemas.microsoft.com/office/drawing/2014/main" id="{683F0174-8AF6-BD0E-6B52-EA8B584DB4E5}"/>
              </a:ext>
            </a:extLst>
          </p:cNvPr>
          <p:cNvSpPr>
            <a:spLocks noGrp="1"/>
          </p:cNvSpPr>
          <p:nvPr>
            <p:ph type="ftr" sz="quarter" idx="11"/>
          </p:nvPr>
        </p:nvSpPr>
        <p:spPr/>
        <p:txBody>
          <a:bodyPr/>
          <a:lstStyle/>
          <a:p>
            <a:endParaRPr lang="en-IE"/>
          </a:p>
        </p:txBody>
      </p:sp>
      <p:sp>
        <p:nvSpPr>
          <p:cNvPr id="9" name="Slide Number Placeholder 8">
            <a:extLst>
              <a:ext uri="{FF2B5EF4-FFF2-40B4-BE49-F238E27FC236}">
                <a16:creationId xmlns:a16="http://schemas.microsoft.com/office/drawing/2014/main" id="{25295343-14D8-B74A-69DB-A950ACC7D2BB}"/>
              </a:ext>
            </a:extLst>
          </p:cNvPr>
          <p:cNvSpPr>
            <a:spLocks noGrp="1"/>
          </p:cNvSpPr>
          <p:nvPr>
            <p:ph type="sldNum" sz="quarter" idx="12"/>
          </p:nvPr>
        </p:nvSpPr>
        <p:spPr/>
        <p:txBody>
          <a:bodyPr/>
          <a:lstStyle/>
          <a:p>
            <a:fld id="{C5FBA355-CEEE-4B43-897F-1BA23B9C777C}" type="slidenum">
              <a:rPr lang="en-IE" smtClean="0"/>
              <a:t>‹#›</a:t>
            </a:fld>
            <a:endParaRPr lang="en-IE"/>
          </a:p>
        </p:txBody>
      </p:sp>
    </p:spTree>
    <p:extLst>
      <p:ext uri="{BB962C8B-B14F-4D97-AF65-F5344CB8AC3E}">
        <p14:creationId xmlns:p14="http://schemas.microsoft.com/office/powerpoint/2010/main" val="2715398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EEE92-D3D7-A762-EFB3-9F0E1138BE28}"/>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6F6A7C1C-DE48-5AC3-FE6C-6AD1E241EDB9}"/>
              </a:ext>
            </a:extLst>
          </p:cNvPr>
          <p:cNvSpPr>
            <a:spLocks noGrp="1"/>
          </p:cNvSpPr>
          <p:nvPr>
            <p:ph type="dt" sz="half" idx="10"/>
          </p:nvPr>
        </p:nvSpPr>
        <p:spPr/>
        <p:txBody>
          <a:bodyPr/>
          <a:lstStyle/>
          <a:p>
            <a:fld id="{43EA1EBF-42A5-4CA6-AF0D-7403E0177CF5}" type="datetimeFigureOut">
              <a:rPr lang="en-IE" smtClean="0"/>
              <a:t>28/08/2024</a:t>
            </a:fld>
            <a:endParaRPr lang="en-IE"/>
          </a:p>
        </p:txBody>
      </p:sp>
      <p:sp>
        <p:nvSpPr>
          <p:cNvPr id="4" name="Footer Placeholder 3">
            <a:extLst>
              <a:ext uri="{FF2B5EF4-FFF2-40B4-BE49-F238E27FC236}">
                <a16:creationId xmlns:a16="http://schemas.microsoft.com/office/drawing/2014/main" id="{E862822E-E6A7-C593-8AAB-85269FC27505}"/>
              </a:ext>
            </a:extLst>
          </p:cNvPr>
          <p:cNvSpPr>
            <a:spLocks noGrp="1"/>
          </p:cNvSpPr>
          <p:nvPr>
            <p:ph type="ftr" sz="quarter" idx="11"/>
          </p:nvPr>
        </p:nvSpPr>
        <p:spPr/>
        <p:txBody>
          <a:bodyPr/>
          <a:lstStyle/>
          <a:p>
            <a:endParaRPr lang="en-IE"/>
          </a:p>
        </p:txBody>
      </p:sp>
      <p:sp>
        <p:nvSpPr>
          <p:cNvPr id="5" name="Slide Number Placeholder 4">
            <a:extLst>
              <a:ext uri="{FF2B5EF4-FFF2-40B4-BE49-F238E27FC236}">
                <a16:creationId xmlns:a16="http://schemas.microsoft.com/office/drawing/2014/main" id="{9CEAAD72-F603-1E27-4450-AC807CF3B10F}"/>
              </a:ext>
            </a:extLst>
          </p:cNvPr>
          <p:cNvSpPr>
            <a:spLocks noGrp="1"/>
          </p:cNvSpPr>
          <p:nvPr>
            <p:ph type="sldNum" sz="quarter" idx="12"/>
          </p:nvPr>
        </p:nvSpPr>
        <p:spPr/>
        <p:txBody>
          <a:bodyPr/>
          <a:lstStyle/>
          <a:p>
            <a:fld id="{C5FBA355-CEEE-4B43-897F-1BA23B9C777C}" type="slidenum">
              <a:rPr lang="en-IE" smtClean="0"/>
              <a:t>‹#›</a:t>
            </a:fld>
            <a:endParaRPr lang="en-IE"/>
          </a:p>
        </p:txBody>
      </p:sp>
    </p:spTree>
    <p:extLst>
      <p:ext uri="{BB962C8B-B14F-4D97-AF65-F5344CB8AC3E}">
        <p14:creationId xmlns:p14="http://schemas.microsoft.com/office/powerpoint/2010/main" val="193570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34CF7DC-443F-3B42-F4AF-DE8A2E7BAAB7}"/>
              </a:ext>
            </a:extLst>
          </p:cNvPr>
          <p:cNvSpPr>
            <a:spLocks noGrp="1"/>
          </p:cNvSpPr>
          <p:nvPr>
            <p:ph type="dt" sz="half" idx="10"/>
          </p:nvPr>
        </p:nvSpPr>
        <p:spPr/>
        <p:txBody>
          <a:bodyPr/>
          <a:lstStyle/>
          <a:p>
            <a:fld id="{43EA1EBF-42A5-4CA6-AF0D-7403E0177CF5}" type="datetimeFigureOut">
              <a:rPr lang="en-IE" smtClean="0"/>
              <a:t>28/08/2024</a:t>
            </a:fld>
            <a:endParaRPr lang="en-IE"/>
          </a:p>
        </p:txBody>
      </p:sp>
      <p:sp>
        <p:nvSpPr>
          <p:cNvPr id="3" name="Footer Placeholder 2">
            <a:extLst>
              <a:ext uri="{FF2B5EF4-FFF2-40B4-BE49-F238E27FC236}">
                <a16:creationId xmlns:a16="http://schemas.microsoft.com/office/drawing/2014/main" id="{435AF549-8E1E-04A6-AB50-6A09B73F9B3F}"/>
              </a:ext>
            </a:extLst>
          </p:cNvPr>
          <p:cNvSpPr>
            <a:spLocks noGrp="1"/>
          </p:cNvSpPr>
          <p:nvPr>
            <p:ph type="ftr" sz="quarter" idx="11"/>
          </p:nvPr>
        </p:nvSpPr>
        <p:spPr/>
        <p:txBody>
          <a:bodyPr/>
          <a:lstStyle/>
          <a:p>
            <a:endParaRPr lang="en-IE"/>
          </a:p>
        </p:txBody>
      </p:sp>
      <p:sp>
        <p:nvSpPr>
          <p:cNvPr id="4" name="Slide Number Placeholder 3">
            <a:extLst>
              <a:ext uri="{FF2B5EF4-FFF2-40B4-BE49-F238E27FC236}">
                <a16:creationId xmlns:a16="http://schemas.microsoft.com/office/drawing/2014/main" id="{83E495C8-A96E-FAF9-777C-6A0522D05B36}"/>
              </a:ext>
            </a:extLst>
          </p:cNvPr>
          <p:cNvSpPr>
            <a:spLocks noGrp="1"/>
          </p:cNvSpPr>
          <p:nvPr>
            <p:ph type="sldNum" sz="quarter" idx="12"/>
          </p:nvPr>
        </p:nvSpPr>
        <p:spPr/>
        <p:txBody>
          <a:bodyPr/>
          <a:lstStyle/>
          <a:p>
            <a:fld id="{C5FBA355-CEEE-4B43-897F-1BA23B9C777C}" type="slidenum">
              <a:rPr lang="en-IE" smtClean="0"/>
              <a:t>‹#›</a:t>
            </a:fld>
            <a:endParaRPr lang="en-IE"/>
          </a:p>
        </p:txBody>
      </p:sp>
    </p:spTree>
    <p:extLst>
      <p:ext uri="{BB962C8B-B14F-4D97-AF65-F5344CB8AC3E}">
        <p14:creationId xmlns:p14="http://schemas.microsoft.com/office/powerpoint/2010/main" val="1447298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979D6-8DB9-4E25-B48F-048B2941F0A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0DF14F6D-F2F4-06F5-7E74-BE1980B5F1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BC6B3A6C-15EC-D758-1B54-2DF728004B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7BB8CF-304D-2AA4-1F89-0866EE10736D}"/>
              </a:ext>
            </a:extLst>
          </p:cNvPr>
          <p:cNvSpPr>
            <a:spLocks noGrp="1"/>
          </p:cNvSpPr>
          <p:nvPr>
            <p:ph type="dt" sz="half" idx="10"/>
          </p:nvPr>
        </p:nvSpPr>
        <p:spPr/>
        <p:txBody>
          <a:bodyPr/>
          <a:lstStyle/>
          <a:p>
            <a:fld id="{43EA1EBF-42A5-4CA6-AF0D-7403E0177CF5}" type="datetimeFigureOut">
              <a:rPr lang="en-IE" smtClean="0"/>
              <a:t>28/08/2024</a:t>
            </a:fld>
            <a:endParaRPr lang="en-IE"/>
          </a:p>
        </p:txBody>
      </p:sp>
      <p:sp>
        <p:nvSpPr>
          <p:cNvPr id="6" name="Footer Placeholder 5">
            <a:extLst>
              <a:ext uri="{FF2B5EF4-FFF2-40B4-BE49-F238E27FC236}">
                <a16:creationId xmlns:a16="http://schemas.microsoft.com/office/drawing/2014/main" id="{DC03D0F3-2655-A289-F052-562E92AD1670}"/>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4A18F202-E228-4654-3710-B926E3C37A78}"/>
              </a:ext>
            </a:extLst>
          </p:cNvPr>
          <p:cNvSpPr>
            <a:spLocks noGrp="1"/>
          </p:cNvSpPr>
          <p:nvPr>
            <p:ph type="sldNum" sz="quarter" idx="12"/>
          </p:nvPr>
        </p:nvSpPr>
        <p:spPr/>
        <p:txBody>
          <a:bodyPr/>
          <a:lstStyle/>
          <a:p>
            <a:fld id="{C5FBA355-CEEE-4B43-897F-1BA23B9C777C}" type="slidenum">
              <a:rPr lang="en-IE" smtClean="0"/>
              <a:t>‹#›</a:t>
            </a:fld>
            <a:endParaRPr lang="en-IE"/>
          </a:p>
        </p:txBody>
      </p:sp>
    </p:spTree>
    <p:extLst>
      <p:ext uri="{BB962C8B-B14F-4D97-AF65-F5344CB8AC3E}">
        <p14:creationId xmlns:p14="http://schemas.microsoft.com/office/powerpoint/2010/main" val="267774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B2CD2-73F4-E555-757D-476F9938AD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7A91960D-705C-1ADE-9E84-0839B18F21C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a:extLst>
              <a:ext uri="{FF2B5EF4-FFF2-40B4-BE49-F238E27FC236}">
                <a16:creationId xmlns:a16="http://schemas.microsoft.com/office/drawing/2014/main" id="{E0AE4E71-848A-95A1-7DCC-8249D616CD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3BB0B9-DA57-0962-161C-F047EFEA9A3F}"/>
              </a:ext>
            </a:extLst>
          </p:cNvPr>
          <p:cNvSpPr>
            <a:spLocks noGrp="1"/>
          </p:cNvSpPr>
          <p:nvPr>
            <p:ph type="dt" sz="half" idx="10"/>
          </p:nvPr>
        </p:nvSpPr>
        <p:spPr/>
        <p:txBody>
          <a:bodyPr/>
          <a:lstStyle/>
          <a:p>
            <a:fld id="{43EA1EBF-42A5-4CA6-AF0D-7403E0177CF5}" type="datetimeFigureOut">
              <a:rPr lang="en-IE" smtClean="0"/>
              <a:t>28/08/2024</a:t>
            </a:fld>
            <a:endParaRPr lang="en-IE"/>
          </a:p>
        </p:txBody>
      </p:sp>
      <p:sp>
        <p:nvSpPr>
          <p:cNvPr id="6" name="Footer Placeholder 5">
            <a:extLst>
              <a:ext uri="{FF2B5EF4-FFF2-40B4-BE49-F238E27FC236}">
                <a16:creationId xmlns:a16="http://schemas.microsoft.com/office/drawing/2014/main" id="{DAE93D16-A8EF-121B-5E28-D16536740066}"/>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EF3E657E-7842-F0B0-14BA-4A2E7631B5BC}"/>
              </a:ext>
            </a:extLst>
          </p:cNvPr>
          <p:cNvSpPr>
            <a:spLocks noGrp="1"/>
          </p:cNvSpPr>
          <p:nvPr>
            <p:ph type="sldNum" sz="quarter" idx="12"/>
          </p:nvPr>
        </p:nvSpPr>
        <p:spPr/>
        <p:txBody>
          <a:bodyPr/>
          <a:lstStyle/>
          <a:p>
            <a:fld id="{C5FBA355-CEEE-4B43-897F-1BA23B9C777C}" type="slidenum">
              <a:rPr lang="en-IE" smtClean="0"/>
              <a:t>‹#›</a:t>
            </a:fld>
            <a:endParaRPr lang="en-IE"/>
          </a:p>
        </p:txBody>
      </p:sp>
    </p:spTree>
    <p:extLst>
      <p:ext uri="{BB962C8B-B14F-4D97-AF65-F5344CB8AC3E}">
        <p14:creationId xmlns:p14="http://schemas.microsoft.com/office/powerpoint/2010/main" val="659277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2A73277-2581-17A1-AC2E-0092330286D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43CE9317-8A59-8D40-8240-ADE95B4CFD4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BBA79716-ED17-4F2F-21F9-E39B1A6ECA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EA1EBF-42A5-4CA6-AF0D-7403E0177CF5}" type="datetimeFigureOut">
              <a:rPr lang="en-IE" smtClean="0"/>
              <a:t>28/08/2024</a:t>
            </a:fld>
            <a:endParaRPr lang="en-IE"/>
          </a:p>
        </p:txBody>
      </p:sp>
      <p:sp>
        <p:nvSpPr>
          <p:cNvPr id="5" name="Footer Placeholder 4">
            <a:extLst>
              <a:ext uri="{FF2B5EF4-FFF2-40B4-BE49-F238E27FC236}">
                <a16:creationId xmlns:a16="http://schemas.microsoft.com/office/drawing/2014/main" id="{CD664935-8208-66D8-55F2-C81987797F8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a:extLst>
              <a:ext uri="{FF2B5EF4-FFF2-40B4-BE49-F238E27FC236}">
                <a16:creationId xmlns:a16="http://schemas.microsoft.com/office/drawing/2014/main" id="{315C1B1D-91F5-96D0-E30A-A492B16963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FBA355-CEEE-4B43-897F-1BA23B9C777C}" type="slidenum">
              <a:rPr lang="en-IE" smtClean="0"/>
              <a:t>‹#›</a:t>
            </a:fld>
            <a:endParaRPr lang="en-IE"/>
          </a:p>
        </p:txBody>
      </p:sp>
    </p:spTree>
    <p:extLst>
      <p:ext uri="{BB962C8B-B14F-4D97-AF65-F5344CB8AC3E}">
        <p14:creationId xmlns:p14="http://schemas.microsoft.com/office/powerpoint/2010/main" val="27553337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catholicbishops.ie/wp-content/uploads/2018/06/Recognition-of-Qualifications-web.pdf"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catholicbishops.ie/wp-content/uploads/2018/06/Recognition-of-Qualifications-web.pdf" TargetMode="Externa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Alex.OHara@iecon.ie"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catholicbishops.ie/wp-content/uploads/2018/06/Recognition-of-Qualifications-web.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diagramLayout" Target="../diagrams/layout1.xml"/><Relationship Id="rId7" Type="http://schemas.openxmlformats.org/officeDocument/2006/relationships/hyperlink" Target="https://www.catholicbishops.ie/wp-content/uploads/2018/06/Recognition-of-Qualifications-web.pdf" TargetMode="Externa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Layout" Target="../diagrams/layout2.xml"/><Relationship Id="rId7" Type="http://schemas.openxmlformats.org/officeDocument/2006/relationships/hyperlink" Target="https://www.catholicbishops.ie/wp-content/uploads/2018/06/Recognition-of-Qualifications-web.pdf" TargetMode="Externa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Layout" Target="../diagrams/layout3.xml"/><Relationship Id="rId7" Type="http://schemas.openxmlformats.org/officeDocument/2006/relationships/hyperlink" Target="https://www.dcu.ie/mdcce" TargetMode="Externa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hlinkClick r:id="rId2"/>
            <a:extLst>
              <a:ext uri="{FF2B5EF4-FFF2-40B4-BE49-F238E27FC236}">
                <a16:creationId xmlns:a16="http://schemas.microsoft.com/office/drawing/2014/main" id="{41D9AD65-A096-A3F5-D536-6DCC9FB1773D}"/>
              </a:ext>
            </a:extLst>
          </p:cNvPr>
          <p:cNvPicPr>
            <a:picLocks noChangeAspect="1"/>
          </p:cNvPicPr>
          <p:nvPr/>
        </p:nvPicPr>
        <p:blipFill>
          <a:blip r:embed="rId3"/>
          <a:stretch>
            <a:fillRect/>
          </a:stretch>
        </p:blipFill>
        <p:spPr>
          <a:xfrm>
            <a:off x="4604656" y="1293369"/>
            <a:ext cx="2778966" cy="3925186"/>
          </a:xfrm>
          <a:prstGeom prst="rect">
            <a:avLst/>
          </a:prstGeom>
        </p:spPr>
      </p:pic>
    </p:spTree>
    <p:extLst>
      <p:ext uri="{BB962C8B-B14F-4D97-AF65-F5344CB8AC3E}">
        <p14:creationId xmlns:p14="http://schemas.microsoft.com/office/powerpoint/2010/main" val="30975138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A164A-6803-BAC4-5C71-B7735CA06B26}"/>
              </a:ext>
            </a:extLst>
          </p:cNvPr>
          <p:cNvSpPr>
            <a:spLocks noGrp="1"/>
          </p:cNvSpPr>
          <p:nvPr>
            <p:ph type="title"/>
          </p:nvPr>
        </p:nvSpPr>
        <p:spPr>
          <a:xfrm>
            <a:off x="215757" y="748282"/>
            <a:ext cx="11889158" cy="1325563"/>
          </a:xfrm>
        </p:spPr>
        <p:txBody>
          <a:bodyPr>
            <a:normAutofit fontScale="90000"/>
          </a:bodyPr>
          <a:lstStyle/>
          <a:p>
            <a:pPr algn="ctr"/>
            <a:r>
              <a:rPr lang="en-GB" b="1" dirty="0"/>
              <a:t>Candidates who trained in the UK and who do not possess a CCRS from the Bishops of England and Wales</a:t>
            </a:r>
            <a:br>
              <a:rPr lang="en-GB" b="1" dirty="0"/>
            </a:br>
            <a:r>
              <a:rPr lang="en-GB" b="1" dirty="0">
                <a:solidFill>
                  <a:srgbClr val="FF0000"/>
                </a:solidFill>
              </a:rPr>
              <a:t>CERTIFICATE IN RELIGIOUS STUDIES – Part Time offerings</a:t>
            </a:r>
            <a:endParaRPr lang="en-IE" b="1" dirty="0">
              <a:solidFill>
                <a:srgbClr val="FF0000"/>
              </a:solidFill>
            </a:endParaRPr>
          </a:p>
        </p:txBody>
      </p:sp>
      <p:sp>
        <p:nvSpPr>
          <p:cNvPr id="5" name="TextBox 4">
            <a:extLst>
              <a:ext uri="{FF2B5EF4-FFF2-40B4-BE49-F238E27FC236}">
                <a16:creationId xmlns:a16="http://schemas.microsoft.com/office/drawing/2014/main" id="{025D0328-2FF3-FFFD-FDB8-D17A02F2A3E8}"/>
              </a:ext>
            </a:extLst>
          </p:cNvPr>
          <p:cNvSpPr txBox="1"/>
          <p:nvPr/>
        </p:nvSpPr>
        <p:spPr>
          <a:xfrm>
            <a:off x="1077686" y="2754086"/>
            <a:ext cx="11027229" cy="4804777"/>
          </a:xfrm>
          <a:prstGeom prst="rect">
            <a:avLst/>
          </a:prstGeom>
          <a:noFill/>
        </p:spPr>
        <p:txBody>
          <a:bodyPr wrap="square" rtlCol="0">
            <a:spAutoFit/>
          </a:bodyPr>
          <a:lstStyle/>
          <a:p>
            <a:pPr>
              <a:lnSpc>
                <a:spcPct val="107000"/>
              </a:lnSpc>
              <a:spcAft>
                <a:spcPts val="800"/>
              </a:spcAft>
            </a:pPr>
            <a:r>
              <a:rPr lang="en-US" sz="2800" dirty="0"/>
              <a:t>In order to be fully qualified, such candidates need to study the Certificate in Religious Studies part-time which is offered by DCU Institute of Education (Mater Dei Centre for Catholic Education) and St Angela’s College, ATU.  </a:t>
            </a:r>
          </a:p>
          <a:p>
            <a:pPr>
              <a:lnSpc>
                <a:spcPct val="107000"/>
              </a:lnSpc>
              <a:spcAft>
                <a:spcPts val="800"/>
              </a:spcAft>
            </a:pPr>
            <a:endParaRPr lang="en-US" sz="2800" dirty="0"/>
          </a:p>
          <a:p>
            <a:pPr>
              <a:lnSpc>
                <a:spcPct val="107000"/>
              </a:lnSpc>
              <a:spcAft>
                <a:spcPts val="800"/>
              </a:spcAft>
            </a:pPr>
            <a:r>
              <a:rPr lang="en-US" sz="2800" dirty="0"/>
              <a:t>Those who have study the CRS on a part-time basis</a:t>
            </a:r>
          </a:p>
          <a:p>
            <a:pPr>
              <a:lnSpc>
                <a:spcPct val="107000"/>
              </a:lnSpc>
              <a:spcAft>
                <a:spcPts val="800"/>
              </a:spcAft>
            </a:pPr>
            <a:r>
              <a:rPr lang="en-US" sz="2800" dirty="0"/>
              <a:t>with either St Angela’s or DCU, are fully qualified.  </a:t>
            </a:r>
          </a:p>
          <a:p>
            <a:pPr>
              <a:lnSpc>
                <a:spcPct val="107000"/>
              </a:lnSpc>
              <a:spcAft>
                <a:spcPts val="800"/>
              </a:spcAft>
            </a:pPr>
            <a:endParaRPr lang="en-IE"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IE"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IE" dirty="0"/>
          </a:p>
        </p:txBody>
      </p:sp>
      <p:pic>
        <p:nvPicPr>
          <p:cNvPr id="6" name="Picture 5">
            <a:hlinkClick r:id="rId2"/>
            <a:extLst>
              <a:ext uri="{FF2B5EF4-FFF2-40B4-BE49-F238E27FC236}">
                <a16:creationId xmlns:a16="http://schemas.microsoft.com/office/drawing/2014/main" id="{C14F2BE0-AFDA-8553-CD8A-7E7564D7D9E5}"/>
              </a:ext>
            </a:extLst>
          </p:cNvPr>
          <p:cNvPicPr>
            <a:picLocks noChangeAspect="1"/>
          </p:cNvPicPr>
          <p:nvPr/>
        </p:nvPicPr>
        <p:blipFill>
          <a:blip r:embed="rId3"/>
          <a:stretch>
            <a:fillRect/>
          </a:stretch>
        </p:blipFill>
        <p:spPr>
          <a:xfrm>
            <a:off x="8756544" y="4311050"/>
            <a:ext cx="1741714" cy="2460106"/>
          </a:xfrm>
          <a:prstGeom prst="rect">
            <a:avLst/>
          </a:prstGeom>
        </p:spPr>
      </p:pic>
      <p:pic>
        <p:nvPicPr>
          <p:cNvPr id="8" name="Picture 7">
            <a:extLst>
              <a:ext uri="{FF2B5EF4-FFF2-40B4-BE49-F238E27FC236}">
                <a16:creationId xmlns:a16="http://schemas.microsoft.com/office/drawing/2014/main" id="{893476E1-F51B-52B6-FF6B-938DE237B2BC}"/>
              </a:ext>
            </a:extLst>
          </p:cNvPr>
          <p:cNvPicPr>
            <a:picLocks noChangeAspect="1"/>
          </p:cNvPicPr>
          <p:nvPr/>
        </p:nvPicPr>
        <p:blipFill>
          <a:blip r:embed="rId4"/>
          <a:stretch>
            <a:fillRect/>
          </a:stretch>
        </p:blipFill>
        <p:spPr>
          <a:xfrm rot="21214849">
            <a:off x="10133556" y="4381540"/>
            <a:ext cx="1944793" cy="1054699"/>
          </a:xfrm>
          <a:prstGeom prst="rect">
            <a:avLst/>
          </a:prstGeom>
        </p:spPr>
      </p:pic>
    </p:spTree>
    <p:extLst>
      <p:ext uri="{BB962C8B-B14F-4D97-AF65-F5344CB8AC3E}">
        <p14:creationId xmlns:p14="http://schemas.microsoft.com/office/powerpoint/2010/main" val="19430337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AEE59-9D53-8B24-1B6A-02E63A6C73A6}"/>
              </a:ext>
            </a:extLst>
          </p:cNvPr>
          <p:cNvSpPr>
            <a:spLocks noGrp="1"/>
          </p:cNvSpPr>
          <p:nvPr>
            <p:ph type="title"/>
          </p:nvPr>
        </p:nvSpPr>
        <p:spPr/>
        <p:txBody>
          <a:bodyPr>
            <a:normAutofit fontScale="90000"/>
          </a:bodyPr>
          <a:lstStyle/>
          <a:p>
            <a:pPr algn="ctr"/>
            <a:r>
              <a:rPr lang="en-GB" b="0" i="0" dirty="0">
                <a:solidFill>
                  <a:srgbClr val="343536"/>
                </a:solidFill>
                <a:effectLst/>
                <a:latin typeface="PT Sans" panose="020F0502020204030204" pitchFamily="34" charset="0"/>
              </a:rPr>
              <a:t>CREDL </a:t>
            </a:r>
            <a:br>
              <a:rPr lang="en-GB" b="0" i="0" dirty="0">
                <a:solidFill>
                  <a:srgbClr val="343536"/>
                </a:solidFill>
                <a:effectLst/>
                <a:latin typeface="PT Sans" panose="020F0502020204030204" pitchFamily="34" charset="0"/>
              </a:rPr>
            </a:br>
            <a:r>
              <a:rPr lang="en-GB" dirty="0"/>
              <a:t>What about Cert graduates from the University of Glasgow?</a:t>
            </a:r>
            <a:endParaRPr lang="en-IE" dirty="0"/>
          </a:p>
        </p:txBody>
      </p:sp>
      <p:sp>
        <p:nvSpPr>
          <p:cNvPr id="3" name="Content Placeholder 2">
            <a:extLst>
              <a:ext uri="{FF2B5EF4-FFF2-40B4-BE49-F238E27FC236}">
                <a16:creationId xmlns:a16="http://schemas.microsoft.com/office/drawing/2014/main" id="{DF92E9DD-925D-223C-741C-DA31BB4261B9}"/>
              </a:ext>
            </a:extLst>
          </p:cNvPr>
          <p:cNvSpPr>
            <a:spLocks noGrp="1"/>
          </p:cNvSpPr>
          <p:nvPr>
            <p:ph idx="1"/>
          </p:nvPr>
        </p:nvSpPr>
        <p:spPr/>
        <p:txBody>
          <a:bodyPr>
            <a:normAutofit/>
          </a:bodyPr>
          <a:lstStyle/>
          <a:p>
            <a:endParaRPr lang="en-GB" b="0" i="0" dirty="0">
              <a:solidFill>
                <a:srgbClr val="343536"/>
              </a:solidFill>
              <a:effectLst/>
              <a:latin typeface="PT Sans" panose="020F0502020204030204" pitchFamily="34" charset="0"/>
            </a:endParaRPr>
          </a:p>
          <a:p>
            <a:endParaRPr lang="en-GB" dirty="0">
              <a:solidFill>
                <a:srgbClr val="343536"/>
              </a:solidFill>
              <a:latin typeface="PT Sans" panose="020F0502020204030204" pitchFamily="34" charset="0"/>
            </a:endParaRPr>
          </a:p>
          <a:p>
            <a:pPr marL="0" indent="0">
              <a:buNone/>
            </a:pPr>
            <a:r>
              <a:rPr lang="en-GB" b="0" i="0" dirty="0">
                <a:solidFill>
                  <a:srgbClr val="343536"/>
                </a:solidFill>
                <a:effectLst/>
                <a:latin typeface="PT Sans" panose="020F0502020204030204" pitchFamily="34" charset="0"/>
              </a:rPr>
              <a:t>CREDL is Glasgow University (St Andrew’s) qualification for recognition to teach RE in Catholic primary schools. </a:t>
            </a:r>
          </a:p>
          <a:p>
            <a:r>
              <a:rPr lang="en-GB" dirty="0">
                <a:solidFill>
                  <a:srgbClr val="343536"/>
                </a:solidFill>
                <a:latin typeface="PT Sans" panose="020F0502020204030204" pitchFamily="34" charset="0"/>
              </a:rPr>
              <a:t>It is approved by the Irish Council for Catechetics</a:t>
            </a:r>
          </a:p>
          <a:p>
            <a:endParaRPr lang="en-GB" dirty="0">
              <a:solidFill>
                <a:srgbClr val="343536"/>
              </a:solidFill>
              <a:latin typeface="PT Sans" panose="020F0502020204030204" pitchFamily="34" charset="0"/>
            </a:endParaRPr>
          </a:p>
        </p:txBody>
      </p:sp>
    </p:spTree>
    <p:extLst>
      <p:ext uri="{BB962C8B-B14F-4D97-AF65-F5344CB8AC3E}">
        <p14:creationId xmlns:p14="http://schemas.microsoft.com/office/powerpoint/2010/main" val="8054653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CB8959-1352-6D94-5FA7-3D0EE4EB65BA}"/>
              </a:ext>
            </a:extLst>
          </p:cNvPr>
          <p:cNvSpPr>
            <a:spLocks noGrp="1"/>
          </p:cNvSpPr>
          <p:nvPr>
            <p:ph type="title"/>
          </p:nvPr>
        </p:nvSpPr>
        <p:spPr/>
        <p:txBody>
          <a:bodyPr/>
          <a:lstStyle/>
          <a:p>
            <a:r>
              <a:rPr lang="en-GB" dirty="0"/>
              <a:t>Candidates from Other Jurisdictions</a:t>
            </a:r>
            <a:endParaRPr lang="en-IE" dirty="0"/>
          </a:p>
        </p:txBody>
      </p:sp>
      <p:sp>
        <p:nvSpPr>
          <p:cNvPr id="3" name="Content Placeholder 2">
            <a:extLst>
              <a:ext uri="{FF2B5EF4-FFF2-40B4-BE49-F238E27FC236}">
                <a16:creationId xmlns:a16="http://schemas.microsoft.com/office/drawing/2014/main" id="{B59DBD9D-9940-C885-BAA9-C9EA932311E3}"/>
              </a:ext>
            </a:extLst>
          </p:cNvPr>
          <p:cNvSpPr>
            <a:spLocks noGrp="1"/>
          </p:cNvSpPr>
          <p:nvPr>
            <p:ph idx="1"/>
          </p:nvPr>
        </p:nvSpPr>
        <p:spPr/>
        <p:txBody>
          <a:bodyPr/>
          <a:lstStyle/>
          <a:p>
            <a:r>
              <a:rPr lang="en-GB" dirty="0"/>
              <a:t>Increasingly, graduates from other jurisdictions are seeking information on their qualifications. </a:t>
            </a:r>
          </a:p>
          <a:p>
            <a:r>
              <a:rPr lang="en-GB" dirty="0"/>
              <a:t>These are addressed on a case by case basis by the National Director for Catechetics, Dr Alex O’Hara (</a:t>
            </a:r>
            <a:r>
              <a:rPr lang="en-GB" dirty="0">
                <a:hlinkClick r:id="rId2"/>
              </a:rPr>
              <a:t>Alex.OHara@iecon.ie</a:t>
            </a:r>
            <a:r>
              <a:rPr lang="en-GB" dirty="0"/>
              <a:t>) and are assessed for equivalent content and appropriate time spent studying Catholic Theology. If deemed adequate, these candidates are only required to take the CCRS Supplementary top-up course. Otherwise they must complete the full Certificate in Religious Studies on a part time basis at DCU Mater Dei Centre for Catholic Education or St </a:t>
            </a:r>
            <a:r>
              <a:rPr lang="en-GB" dirty="0" err="1"/>
              <a:t>Angelas’s</a:t>
            </a:r>
            <a:r>
              <a:rPr lang="en-GB" dirty="0"/>
              <a:t> NUIG. </a:t>
            </a:r>
            <a:endParaRPr lang="en-IE" dirty="0"/>
          </a:p>
        </p:txBody>
      </p:sp>
    </p:spTree>
    <p:extLst>
      <p:ext uri="{BB962C8B-B14F-4D97-AF65-F5344CB8AC3E}">
        <p14:creationId xmlns:p14="http://schemas.microsoft.com/office/powerpoint/2010/main" val="4157251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3346177D-ADC4-4968-B747-5CFCD390B5B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hlinkClick r:id="rId2"/>
            <a:extLst>
              <a:ext uri="{FF2B5EF4-FFF2-40B4-BE49-F238E27FC236}">
                <a16:creationId xmlns:a16="http://schemas.microsoft.com/office/drawing/2014/main" id="{ED179B45-31C6-E931-E83F-FB19905706F5}"/>
              </a:ext>
            </a:extLst>
          </p:cNvPr>
          <p:cNvPicPr>
            <a:picLocks noChangeAspect="1"/>
          </p:cNvPicPr>
          <p:nvPr/>
        </p:nvPicPr>
        <p:blipFill>
          <a:blip r:embed="rId3"/>
          <a:stretch>
            <a:fillRect/>
          </a:stretch>
        </p:blipFill>
        <p:spPr>
          <a:xfrm>
            <a:off x="1382844" y="918640"/>
            <a:ext cx="3246736" cy="4589025"/>
          </a:xfrm>
          <a:prstGeom prst="rect">
            <a:avLst/>
          </a:prstGeom>
        </p:spPr>
      </p:pic>
      <p:sp>
        <p:nvSpPr>
          <p:cNvPr id="3" name="Content Placeholder 2">
            <a:extLst>
              <a:ext uri="{FF2B5EF4-FFF2-40B4-BE49-F238E27FC236}">
                <a16:creationId xmlns:a16="http://schemas.microsoft.com/office/drawing/2014/main" id="{916D59D6-00AF-D844-E097-C9818EB2FE18}"/>
              </a:ext>
            </a:extLst>
          </p:cNvPr>
          <p:cNvSpPr>
            <a:spLocks noGrp="1"/>
          </p:cNvSpPr>
          <p:nvPr>
            <p:ph idx="1"/>
          </p:nvPr>
        </p:nvSpPr>
        <p:spPr>
          <a:xfrm>
            <a:off x="5596502" y="2405894"/>
            <a:ext cx="5754896" cy="3197464"/>
          </a:xfrm>
        </p:spPr>
        <p:txBody>
          <a:bodyPr anchor="t">
            <a:normAutofit/>
          </a:bodyPr>
          <a:lstStyle/>
          <a:p>
            <a:r>
              <a:rPr lang="en-IE" sz="2000" dirty="0"/>
              <a:t>https://religiouseducation.ie/wp-content/uploads/2023/01/Recognition-of-Qualifications-A5_2022-update.pdf</a:t>
            </a:r>
            <a:endParaRPr lang="en-IE" sz="2000" dirty="0"/>
          </a:p>
          <a:p>
            <a:endParaRPr lang="en-IE" sz="2000" dirty="0"/>
          </a:p>
        </p:txBody>
      </p:sp>
      <p:sp>
        <p:nvSpPr>
          <p:cNvPr id="15" name="Rectangle 14">
            <a:extLst>
              <a:ext uri="{FF2B5EF4-FFF2-40B4-BE49-F238E27FC236}">
                <a16:creationId xmlns:a16="http://schemas.microsoft.com/office/drawing/2014/main" id="{0844A943-BF79-4FEA-ABB1-3BD54D23660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90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6437CC72-F4A8-4DC3-AFAB-D22C482C810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50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72063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53B021B3-DE93-4AB7-8A18-CF5F1CED88B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11A164A-6803-BAC4-5C71-B7735CA06B26}"/>
              </a:ext>
            </a:extLst>
          </p:cNvPr>
          <p:cNvSpPr>
            <a:spLocks noGrp="1"/>
          </p:cNvSpPr>
          <p:nvPr>
            <p:ph type="title"/>
          </p:nvPr>
        </p:nvSpPr>
        <p:spPr>
          <a:xfrm>
            <a:off x="841248" y="256032"/>
            <a:ext cx="10506456" cy="1014984"/>
          </a:xfrm>
        </p:spPr>
        <p:txBody>
          <a:bodyPr anchor="b">
            <a:normAutofit/>
          </a:bodyPr>
          <a:lstStyle/>
          <a:p>
            <a:r>
              <a:rPr lang="en-IE" sz="2400" kern="100" dirty="0">
                <a:latin typeface="Calibri" panose="020F0502020204030204" pitchFamily="34" charset="0"/>
                <a:ea typeface="Calibri" panose="020F0502020204030204" pitchFamily="34" charset="0"/>
                <a:cs typeface="Times New Roman" panose="02020603050405020304" pitchFamily="18" charset="0"/>
              </a:rPr>
              <a:t>What qualifies a teacher to teach Religious Education in a Catholic Primary School?</a:t>
            </a:r>
            <a:r>
              <a:rPr lang="en-IE" sz="2400" kern="100" dirty="0">
                <a:effectLst/>
                <a:latin typeface="Calibri" panose="020F0502020204030204" pitchFamily="34" charset="0"/>
                <a:ea typeface="Calibri" panose="020F0502020204030204" pitchFamily="34" charset="0"/>
                <a:cs typeface="Times New Roman" panose="02020603050405020304" pitchFamily="18" charset="0"/>
              </a:rPr>
              <a:t/>
            </a:r>
            <a:br>
              <a:rPr lang="en-IE" sz="2400" kern="100" dirty="0">
                <a:effectLst/>
                <a:latin typeface="Calibri" panose="020F0502020204030204" pitchFamily="34" charset="0"/>
                <a:ea typeface="Calibri" panose="020F0502020204030204" pitchFamily="34" charset="0"/>
                <a:cs typeface="Times New Roman" panose="02020603050405020304" pitchFamily="18" charset="0"/>
              </a:rPr>
            </a:br>
            <a:endParaRPr lang="en-IE" sz="2400" dirty="0"/>
          </a:p>
        </p:txBody>
      </p:sp>
      <p:sp>
        <p:nvSpPr>
          <p:cNvPr id="14" name="Rectangle 13">
            <a:extLst>
              <a:ext uri="{FF2B5EF4-FFF2-40B4-BE49-F238E27FC236}">
                <a16:creationId xmlns:a16="http://schemas.microsoft.com/office/drawing/2014/main" id="{52D502E5-F6B4-4D58-B4AE-FC466FF15EE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5953" y="1634502"/>
            <a:ext cx="10451592"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Rectangle 15">
            <a:extLst>
              <a:ext uri="{FF2B5EF4-FFF2-40B4-BE49-F238E27FC236}">
                <a16:creationId xmlns:a16="http://schemas.microsoft.com/office/drawing/2014/main" id="{9DECDBF4-02B6-4BB4-B65B-B8107AD6A9E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41248" y="1538176"/>
            <a:ext cx="1873457" cy="1098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4" name="Content Placeholder 3">
            <a:extLst>
              <a:ext uri="{FF2B5EF4-FFF2-40B4-BE49-F238E27FC236}">
                <a16:creationId xmlns:a16="http://schemas.microsoft.com/office/drawing/2014/main" id="{BEE31CA3-C46E-E64D-7544-A5A0D21BAF34}"/>
              </a:ext>
            </a:extLst>
          </p:cNvPr>
          <p:cNvGraphicFramePr>
            <a:graphicFrameLocks/>
          </p:cNvGraphicFramePr>
          <p:nvPr>
            <p:extLst>
              <p:ext uri="{D42A27DB-BD31-4B8C-83A1-F6EECF244321}">
                <p14:modId xmlns:p14="http://schemas.microsoft.com/office/powerpoint/2010/main" val="853455637"/>
              </p:ext>
            </p:extLst>
          </p:nvPr>
        </p:nvGraphicFramePr>
        <p:xfrm>
          <a:off x="1415561" y="1926266"/>
          <a:ext cx="6440801" cy="31554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379736B1-6FEB-2A05-8782-EBD2019C49E4}"/>
              </a:ext>
            </a:extLst>
          </p:cNvPr>
          <p:cNvSpPr txBox="1"/>
          <p:nvPr/>
        </p:nvSpPr>
        <p:spPr>
          <a:xfrm>
            <a:off x="1725127" y="5499987"/>
            <a:ext cx="8926562" cy="1323439"/>
          </a:xfrm>
          <a:prstGeom prst="rect">
            <a:avLst/>
          </a:prstGeom>
          <a:noFill/>
        </p:spPr>
        <p:txBody>
          <a:bodyPr wrap="square" rtlCol="0">
            <a:spAutoFit/>
          </a:bodyPr>
          <a:lstStyle/>
          <a:p>
            <a:pPr defTabSz="768096">
              <a:spcAft>
                <a:spcPts val="600"/>
              </a:spcAft>
            </a:pPr>
            <a:r>
              <a:rPr lang="en-GB" sz="2000" kern="1200" dirty="0">
                <a:solidFill>
                  <a:schemeClr val="tx1"/>
                </a:solidFill>
                <a:latin typeface="+mn-lt"/>
                <a:ea typeface="+mn-ea"/>
                <a:cs typeface="+mn-cs"/>
              </a:rPr>
              <a:t>A qualified primary teacher who has studied the requisite hours (c.f. Recognition Document) of Catholic theology and Catholic Religious Education (RE) possesses the necessary qualifications to teach RE/Patron’s Programme in a Catholic primary school. </a:t>
            </a:r>
            <a:endParaRPr lang="en-IE" sz="2000" dirty="0"/>
          </a:p>
        </p:txBody>
      </p:sp>
      <p:pic>
        <p:nvPicPr>
          <p:cNvPr id="7" name="Picture 6" descr="A group of children sitting in a circle&#10;&#10;Description automatically generated">
            <a:hlinkClick r:id="rId7"/>
            <a:extLst>
              <a:ext uri="{FF2B5EF4-FFF2-40B4-BE49-F238E27FC236}">
                <a16:creationId xmlns:a16="http://schemas.microsoft.com/office/drawing/2014/main" id="{8620099B-ECAA-1A3D-9635-AF924F997F3A}"/>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723727" y="2054053"/>
            <a:ext cx="2052712" cy="2899863"/>
          </a:xfrm>
          <a:prstGeom prst="rect">
            <a:avLst/>
          </a:prstGeom>
        </p:spPr>
      </p:pic>
    </p:spTree>
    <p:extLst>
      <p:ext uri="{BB962C8B-B14F-4D97-AF65-F5344CB8AC3E}">
        <p14:creationId xmlns:p14="http://schemas.microsoft.com/office/powerpoint/2010/main" val="24486240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A164A-6803-BAC4-5C71-B7735CA06B26}"/>
              </a:ext>
            </a:extLst>
          </p:cNvPr>
          <p:cNvSpPr>
            <a:spLocks noGrp="1"/>
          </p:cNvSpPr>
          <p:nvPr>
            <p:ph type="title"/>
          </p:nvPr>
        </p:nvSpPr>
        <p:spPr/>
        <p:txBody>
          <a:bodyPr>
            <a:normAutofit fontScale="90000"/>
          </a:bodyPr>
          <a:lstStyle/>
          <a:p>
            <a:r>
              <a:rPr lang="en-IE" sz="4400" kern="100" dirty="0">
                <a:effectLst/>
                <a:latin typeface="Calibri" panose="020F0502020204030204" pitchFamily="34" charset="0"/>
                <a:ea typeface="Calibri" panose="020F0502020204030204" pitchFamily="34" charset="0"/>
                <a:cs typeface="Times New Roman" panose="02020603050405020304" pitchFamily="18" charset="0"/>
              </a:rPr>
              <a:t>1. Those who qualified as primary school teachers in Ireland – </a:t>
            </a:r>
            <a:r>
              <a:rPr lang="en-IE" sz="4400" kern="100" dirty="0" err="1">
                <a:effectLst/>
                <a:latin typeface="Calibri" panose="020F0502020204030204" pitchFamily="34" charset="0"/>
                <a:ea typeface="Calibri" panose="020F0502020204030204" pitchFamily="34" charset="0"/>
                <a:cs typeface="Times New Roman" panose="02020603050405020304" pitchFamily="18" charset="0"/>
              </a:rPr>
              <a:t>BEds</a:t>
            </a:r>
            <a:r>
              <a:rPr lang="en-IE" sz="4400" kern="100" dirty="0">
                <a:effectLst/>
                <a:latin typeface="Calibri" panose="020F0502020204030204" pitchFamily="34" charset="0"/>
                <a:ea typeface="Calibri" panose="020F0502020204030204" pitchFamily="34" charset="0"/>
                <a:cs typeface="Times New Roman" panose="02020603050405020304" pitchFamily="18" charset="0"/>
              </a:rPr>
              <a:t> and PMEPs</a:t>
            </a:r>
            <a:br>
              <a:rPr lang="en-IE" sz="4400" kern="100" dirty="0">
                <a:effectLst/>
                <a:latin typeface="Calibri" panose="020F0502020204030204" pitchFamily="34" charset="0"/>
                <a:ea typeface="Calibri" panose="020F0502020204030204" pitchFamily="34" charset="0"/>
                <a:cs typeface="Times New Roman" panose="02020603050405020304" pitchFamily="18" charset="0"/>
              </a:rPr>
            </a:br>
            <a:endParaRPr lang="en-IE" dirty="0"/>
          </a:p>
        </p:txBody>
      </p:sp>
      <p:graphicFrame>
        <p:nvGraphicFramePr>
          <p:cNvPr id="4" name="Content Placeholder 3">
            <a:extLst>
              <a:ext uri="{FF2B5EF4-FFF2-40B4-BE49-F238E27FC236}">
                <a16:creationId xmlns:a16="http://schemas.microsoft.com/office/drawing/2014/main" id="{BEE31CA3-C46E-E64D-7544-A5A0D21BAF34}"/>
              </a:ext>
            </a:extLst>
          </p:cNvPr>
          <p:cNvGraphicFramePr>
            <a:graphicFrameLocks noGrp="1"/>
          </p:cNvGraphicFramePr>
          <p:nvPr>
            <p:ph idx="1"/>
            <p:extLst>
              <p:ext uri="{D42A27DB-BD31-4B8C-83A1-F6EECF244321}">
                <p14:modId xmlns:p14="http://schemas.microsoft.com/office/powerpoint/2010/main" val="532113931"/>
              </p:ext>
            </p:extLst>
          </p:nvPr>
        </p:nvGraphicFramePr>
        <p:xfrm>
          <a:off x="511628" y="2008741"/>
          <a:ext cx="6313715" cy="31293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025D0328-2FF3-FFFD-FDB8-D17A02F2A3E8}"/>
              </a:ext>
            </a:extLst>
          </p:cNvPr>
          <p:cNvSpPr txBox="1"/>
          <p:nvPr/>
        </p:nvSpPr>
        <p:spPr>
          <a:xfrm>
            <a:off x="6825343" y="1371600"/>
            <a:ext cx="5040086" cy="5726696"/>
          </a:xfrm>
          <a:prstGeom prst="rect">
            <a:avLst/>
          </a:prstGeom>
          <a:noFill/>
        </p:spPr>
        <p:txBody>
          <a:bodyPr wrap="square" rtlCol="0">
            <a:spAutoFit/>
          </a:bodyPr>
          <a:lstStyle/>
          <a:p>
            <a:pPr>
              <a:lnSpc>
                <a:spcPct val="107000"/>
              </a:lnSpc>
              <a:spcAft>
                <a:spcPts val="800"/>
              </a:spcAft>
            </a:pPr>
            <a:r>
              <a:rPr lang="en-IE" sz="1800" kern="100" dirty="0">
                <a:effectLst/>
                <a:latin typeface="Calibri" panose="020F0502020204030204" pitchFamily="34" charset="0"/>
                <a:ea typeface="Calibri" panose="020F0502020204030204" pitchFamily="34" charset="0"/>
                <a:cs typeface="Times New Roman" panose="02020603050405020304" pitchFamily="18" charset="0"/>
              </a:rPr>
              <a:t>This is the situation with regards to candidates who studied in Irish universities and colleges of education either as undergraduates (BEd) or post-graduate Masters (PMEP). *</a:t>
            </a:r>
          </a:p>
          <a:p>
            <a:pPr>
              <a:lnSpc>
                <a:spcPct val="107000"/>
              </a:lnSpc>
              <a:spcAft>
                <a:spcPts val="800"/>
              </a:spcAft>
            </a:pPr>
            <a:r>
              <a:rPr lang="en-IE" sz="1800" kern="100" dirty="0">
                <a:effectLst/>
                <a:latin typeface="Calibri" panose="020F0502020204030204" pitchFamily="34" charset="0"/>
                <a:ea typeface="Calibri" panose="020F0502020204030204" pitchFamily="34" charset="0"/>
                <a:cs typeface="Times New Roman" panose="02020603050405020304" pitchFamily="18" charset="0"/>
              </a:rPr>
              <a:t>Their Cert (which is normally a separate programme) is taken concurrently with their degrees and is an elective option. </a:t>
            </a:r>
          </a:p>
          <a:p>
            <a:pPr>
              <a:lnSpc>
                <a:spcPct val="107000"/>
              </a:lnSpc>
              <a:spcAft>
                <a:spcPts val="800"/>
              </a:spcAft>
            </a:pPr>
            <a:r>
              <a:rPr lang="en-IE" i="1" kern="100" dirty="0">
                <a:latin typeface="Calibri" panose="020F0502020204030204" pitchFamily="34" charset="0"/>
                <a:ea typeface="Calibri" panose="020F0502020204030204" pitchFamily="34" charset="0"/>
                <a:cs typeface="Times New Roman" panose="02020603050405020304" pitchFamily="18" charset="0"/>
              </a:rPr>
              <a:t>Nomenclature – CRS or CRE</a:t>
            </a:r>
          </a:p>
          <a:p>
            <a:pPr>
              <a:lnSpc>
                <a:spcPct val="107000"/>
              </a:lnSpc>
              <a:spcAft>
                <a:spcPts val="800"/>
              </a:spcAft>
            </a:pPr>
            <a:r>
              <a:rPr lang="en-IE" kern="100" dirty="0">
                <a:latin typeface="Calibri" panose="020F0502020204030204" pitchFamily="34" charset="0"/>
                <a:ea typeface="Calibri" panose="020F0502020204030204" pitchFamily="34" charset="0"/>
                <a:cs typeface="Times New Roman" panose="02020603050405020304" pitchFamily="18" charset="0"/>
              </a:rPr>
              <a:t>Whilst the content of the Cert programmes are theological, the Cert may not be awarded without Catholic RE having been studied within the BEd degree. </a:t>
            </a:r>
            <a:endParaRPr lang="en-IE"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E" kern="100" dirty="0">
                <a:latin typeface="Calibri" panose="020F0502020204030204" pitchFamily="34" charset="0"/>
                <a:ea typeface="Calibri" panose="020F0502020204030204" pitchFamily="34" charset="0"/>
                <a:cs typeface="Times New Roman" panose="02020603050405020304" pitchFamily="18" charset="0"/>
              </a:rPr>
              <a:t>Note: The vast majority of students in these colleges and universities studying the BEd and PMEP opt to take the Certificate. </a:t>
            </a:r>
          </a:p>
          <a:p>
            <a:pPr>
              <a:lnSpc>
                <a:spcPct val="107000"/>
              </a:lnSpc>
              <a:spcAft>
                <a:spcPts val="800"/>
              </a:spcAft>
            </a:pPr>
            <a:endParaRPr lang="en-IE"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IE" dirty="0"/>
          </a:p>
        </p:txBody>
      </p:sp>
      <p:pic>
        <p:nvPicPr>
          <p:cNvPr id="6" name="Picture 5">
            <a:hlinkClick r:id="rId7"/>
            <a:extLst>
              <a:ext uri="{FF2B5EF4-FFF2-40B4-BE49-F238E27FC236}">
                <a16:creationId xmlns:a16="http://schemas.microsoft.com/office/drawing/2014/main" id="{C14F2BE0-AFDA-8553-CD8A-7E7564D7D9E5}"/>
              </a:ext>
            </a:extLst>
          </p:cNvPr>
          <p:cNvPicPr>
            <a:picLocks noChangeAspect="1"/>
          </p:cNvPicPr>
          <p:nvPr/>
        </p:nvPicPr>
        <p:blipFill>
          <a:blip r:embed="rId8"/>
          <a:stretch>
            <a:fillRect/>
          </a:stretch>
        </p:blipFill>
        <p:spPr>
          <a:xfrm>
            <a:off x="0" y="5138057"/>
            <a:ext cx="1197429" cy="1691324"/>
          </a:xfrm>
          <a:prstGeom prst="rect">
            <a:avLst/>
          </a:prstGeom>
        </p:spPr>
      </p:pic>
      <p:sp>
        <p:nvSpPr>
          <p:cNvPr id="7" name="Speech Bubble: Oval 6">
            <a:extLst>
              <a:ext uri="{FF2B5EF4-FFF2-40B4-BE49-F238E27FC236}">
                <a16:creationId xmlns:a16="http://schemas.microsoft.com/office/drawing/2014/main" id="{95D262F0-F2FD-5E46-9592-E988B3DF86BB}"/>
              </a:ext>
            </a:extLst>
          </p:cNvPr>
          <p:cNvSpPr/>
          <p:nvPr/>
        </p:nvSpPr>
        <p:spPr>
          <a:xfrm rot="1289046">
            <a:off x="906642" y="5602718"/>
            <a:ext cx="2046514" cy="762000"/>
          </a:xfrm>
          <a:prstGeom prst="wedgeEllipseCallout">
            <a:avLst>
              <a:gd name="adj1" fmla="val -33149"/>
              <a:gd name="adj2" fmla="val 95477"/>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Page 13. </a:t>
            </a:r>
            <a:endParaRPr lang="en-IE" dirty="0">
              <a:solidFill>
                <a:schemeClr val="tx1"/>
              </a:solidFill>
            </a:endParaRPr>
          </a:p>
        </p:txBody>
      </p:sp>
      <p:sp>
        <p:nvSpPr>
          <p:cNvPr id="3" name="TextBox 2">
            <a:extLst>
              <a:ext uri="{FF2B5EF4-FFF2-40B4-BE49-F238E27FC236}">
                <a16:creationId xmlns:a16="http://schemas.microsoft.com/office/drawing/2014/main" id="{AEB177B8-0873-DA57-A0F8-451ACA62D992}"/>
              </a:ext>
            </a:extLst>
          </p:cNvPr>
          <p:cNvSpPr txBox="1"/>
          <p:nvPr/>
        </p:nvSpPr>
        <p:spPr>
          <a:xfrm>
            <a:off x="2890982" y="5328012"/>
            <a:ext cx="3934361" cy="1384995"/>
          </a:xfrm>
          <a:prstGeom prst="rect">
            <a:avLst/>
          </a:prstGeom>
          <a:noFill/>
        </p:spPr>
        <p:txBody>
          <a:bodyPr wrap="square" rtlCol="0">
            <a:spAutoFit/>
          </a:bodyPr>
          <a:lstStyle/>
          <a:p>
            <a:r>
              <a:rPr lang="en-GB" sz="1200" dirty="0"/>
              <a:t>DCU Institute of Education (MDCCE)</a:t>
            </a:r>
          </a:p>
          <a:p>
            <a:r>
              <a:rPr lang="en-GB" sz="1200" dirty="0"/>
              <a:t>Maynooth University (</a:t>
            </a:r>
            <a:r>
              <a:rPr lang="en-GB" sz="1200" b="0" i="0" dirty="0">
                <a:solidFill>
                  <a:srgbClr val="202124"/>
                </a:solidFill>
                <a:effectLst/>
                <a:latin typeface="Google Sans"/>
              </a:rPr>
              <a:t>Froebel Department of Primary and Early Childhood Education)</a:t>
            </a:r>
            <a:endParaRPr lang="en-GB" sz="1200" dirty="0"/>
          </a:p>
          <a:p>
            <a:r>
              <a:rPr lang="en-GB" sz="1200" dirty="0"/>
              <a:t>Hibernia College</a:t>
            </a:r>
          </a:p>
          <a:p>
            <a:r>
              <a:rPr lang="en-GB" sz="1200" dirty="0"/>
              <a:t>Marino Institute of Education</a:t>
            </a:r>
          </a:p>
          <a:p>
            <a:r>
              <a:rPr lang="en-GB" sz="1200" dirty="0"/>
              <a:t>Mary Immaculate College of Education</a:t>
            </a:r>
          </a:p>
          <a:p>
            <a:r>
              <a:rPr lang="en-GB" sz="1200" dirty="0"/>
              <a:t>St Mary’s University Belfast</a:t>
            </a:r>
            <a:endParaRPr lang="en-IE" sz="1200" dirty="0"/>
          </a:p>
        </p:txBody>
      </p:sp>
    </p:spTree>
    <p:extLst>
      <p:ext uri="{BB962C8B-B14F-4D97-AF65-F5344CB8AC3E}">
        <p14:creationId xmlns:p14="http://schemas.microsoft.com/office/powerpoint/2010/main" val="1657085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77A147A-9ED8-46B4-8660-1B3C2AA880B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11A164A-6803-BAC4-5C71-B7735CA06B26}"/>
              </a:ext>
            </a:extLst>
          </p:cNvPr>
          <p:cNvSpPr>
            <a:spLocks noGrp="1"/>
          </p:cNvSpPr>
          <p:nvPr>
            <p:ph type="title"/>
          </p:nvPr>
        </p:nvSpPr>
        <p:spPr>
          <a:xfrm>
            <a:off x="841248" y="548640"/>
            <a:ext cx="3600860" cy="5431536"/>
          </a:xfrm>
        </p:spPr>
        <p:txBody>
          <a:bodyPr vert="horz" lIns="91440" tIns="45720" rIns="91440" bIns="45720" rtlCol="0" anchor="ctr">
            <a:normAutofit/>
          </a:bodyPr>
          <a:lstStyle/>
          <a:p>
            <a:r>
              <a:rPr lang="en-US" sz="4200" kern="1200">
                <a:solidFill>
                  <a:schemeClr val="tx1"/>
                </a:solidFill>
                <a:effectLst/>
                <a:latin typeface="+mj-lt"/>
                <a:ea typeface="+mj-ea"/>
                <a:cs typeface="+mj-cs"/>
              </a:rPr>
              <a:t>1. Candidates who qualified as primary school teachers in Ireland – BEds and PMEPs </a:t>
            </a:r>
            <a:r>
              <a:rPr lang="en-US" sz="4200" b="1" u="sng" kern="1200">
                <a:solidFill>
                  <a:schemeClr val="tx1"/>
                </a:solidFill>
                <a:effectLst/>
                <a:latin typeface="+mj-lt"/>
                <a:ea typeface="+mj-ea"/>
                <a:cs typeface="+mj-cs"/>
              </a:rPr>
              <a:t>ANOMOLIES</a:t>
            </a:r>
            <a:r>
              <a:rPr lang="en-US" sz="4200" kern="1200">
                <a:solidFill>
                  <a:schemeClr val="tx1"/>
                </a:solidFill>
                <a:effectLst/>
                <a:latin typeface="+mj-lt"/>
                <a:ea typeface="+mj-ea"/>
                <a:cs typeface="+mj-cs"/>
              </a:rPr>
              <a:t/>
            </a:r>
            <a:br>
              <a:rPr lang="en-US" sz="4200" kern="1200">
                <a:solidFill>
                  <a:schemeClr val="tx1"/>
                </a:solidFill>
                <a:effectLst/>
                <a:latin typeface="+mj-lt"/>
                <a:ea typeface="+mj-ea"/>
                <a:cs typeface="+mj-cs"/>
              </a:rPr>
            </a:br>
            <a:endParaRPr lang="en-US" sz="4200" kern="1200">
              <a:solidFill>
                <a:schemeClr val="tx1"/>
              </a:solidFill>
              <a:latin typeface="+mj-lt"/>
              <a:ea typeface="+mj-ea"/>
              <a:cs typeface="+mj-cs"/>
            </a:endParaRPr>
          </a:p>
        </p:txBody>
      </p:sp>
      <p:sp>
        <p:nvSpPr>
          <p:cNvPr id="12"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025D0328-2FF3-FFFD-FDB8-D17A02F2A3E8}"/>
              </a:ext>
            </a:extLst>
          </p:cNvPr>
          <p:cNvSpPr txBox="1"/>
          <p:nvPr/>
        </p:nvSpPr>
        <p:spPr>
          <a:xfrm>
            <a:off x="5126418" y="552091"/>
            <a:ext cx="6224335" cy="5431536"/>
          </a:xfrm>
          <a:prstGeom prst="rect">
            <a:avLst/>
          </a:prstGeom>
        </p:spPr>
        <p:txBody>
          <a:bodyPr vert="horz" lIns="91440" tIns="45720" rIns="91440" bIns="45720" rtlCol="0" anchor="ctr">
            <a:normAutofit/>
          </a:bodyPr>
          <a:lstStyle/>
          <a:p>
            <a:pPr indent="-228600">
              <a:lnSpc>
                <a:spcPct val="90000"/>
              </a:lnSpc>
              <a:spcAft>
                <a:spcPts val="800"/>
              </a:spcAft>
              <a:buFont typeface="Arial" panose="020B0604020202020204" pitchFamily="34" charset="0"/>
              <a:buChar char="•"/>
            </a:pPr>
            <a:r>
              <a:rPr lang="en-US" sz="2000" b="1" u="sng"/>
              <a:t>Those who possess a qualification in THEOLOGY are exempt from the Certificate but must study Catholic RE</a:t>
            </a:r>
          </a:p>
          <a:p>
            <a:pPr indent="-228600">
              <a:lnSpc>
                <a:spcPct val="90000"/>
              </a:lnSpc>
              <a:spcAft>
                <a:spcPts val="800"/>
              </a:spcAft>
              <a:buFont typeface="Arial" panose="020B0604020202020204" pitchFamily="34" charset="0"/>
              <a:buChar char="•"/>
            </a:pPr>
            <a:r>
              <a:rPr lang="en-US" sz="2000"/>
              <a:t>e.g. Occasionally, PMEP students already possess a degree in Catholic theology. In this case, they need only study Catholic RE within their PMEP programme. </a:t>
            </a:r>
          </a:p>
          <a:p>
            <a:pPr indent="-228600">
              <a:lnSpc>
                <a:spcPct val="90000"/>
              </a:lnSpc>
              <a:spcAft>
                <a:spcPts val="800"/>
              </a:spcAft>
              <a:buFont typeface="Arial" panose="020B0604020202020204" pitchFamily="34" charset="0"/>
              <a:buChar char="•"/>
            </a:pPr>
            <a:r>
              <a:rPr lang="en-US" sz="2000"/>
              <a:t>Some students in colleges of Education studied Religious Studies to degree level and were exempt from the Cert content. In their cases, they needed only to study Catholic RE within their PMEP programme. </a:t>
            </a:r>
          </a:p>
          <a:p>
            <a:pPr indent="-228600">
              <a:lnSpc>
                <a:spcPct val="90000"/>
              </a:lnSpc>
              <a:spcAft>
                <a:spcPts val="800"/>
              </a:spcAft>
              <a:buFont typeface="Arial" panose="020B0604020202020204" pitchFamily="34" charset="0"/>
              <a:buChar char="•"/>
            </a:pPr>
            <a:endParaRPr lang="en-US" sz="2000"/>
          </a:p>
          <a:p>
            <a:pPr indent="-228600">
              <a:lnSpc>
                <a:spcPct val="90000"/>
              </a:lnSpc>
              <a:spcAft>
                <a:spcPts val="800"/>
              </a:spcAft>
              <a:buFont typeface="Arial" panose="020B0604020202020204" pitchFamily="34" charset="0"/>
              <a:buChar char="•"/>
            </a:pPr>
            <a:r>
              <a:rPr lang="en-US" sz="2000"/>
              <a:t>A letter from the college/university is provided to such students stating that they have studied the EQUIVALENT required content, albeit in a different guise. </a:t>
            </a:r>
          </a:p>
          <a:p>
            <a:pPr indent="-228600">
              <a:lnSpc>
                <a:spcPct val="90000"/>
              </a:lnSpc>
              <a:spcAft>
                <a:spcPts val="800"/>
              </a:spcAft>
              <a:buFont typeface="Arial" panose="020B0604020202020204" pitchFamily="34" charset="0"/>
              <a:buChar char="•"/>
            </a:pPr>
            <a:endParaRPr lang="en-US" sz="2000">
              <a:effectLst/>
            </a:endParaRPr>
          </a:p>
          <a:p>
            <a:pPr indent="-228600">
              <a:lnSpc>
                <a:spcPct val="90000"/>
              </a:lnSpc>
              <a:buFont typeface="Arial" panose="020B0604020202020204" pitchFamily="34" charset="0"/>
              <a:buChar char="•"/>
            </a:pPr>
            <a:endParaRPr lang="en-US" sz="2000"/>
          </a:p>
        </p:txBody>
      </p:sp>
    </p:spTree>
    <p:extLst>
      <p:ext uri="{BB962C8B-B14F-4D97-AF65-F5344CB8AC3E}">
        <p14:creationId xmlns:p14="http://schemas.microsoft.com/office/powerpoint/2010/main" val="636423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77A147A-9ED8-46B4-8660-1B3C2AA880B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11A164A-6803-BAC4-5C71-B7735CA06B26}"/>
              </a:ext>
            </a:extLst>
          </p:cNvPr>
          <p:cNvSpPr>
            <a:spLocks noGrp="1"/>
          </p:cNvSpPr>
          <p:nvPr>
            <p:ph type="title"/>
          </p:nvPr>
        </p:nvSpPr>
        <p:spPr>
          <a:xfrm>
            <a:off x="841248" y="548640"/>
            <a:ext cx="3600860" cy="5431536"/>
          </a:xfrm>
        </p:spPr>
        <p:txBody>
          <a:bodyPr vert="horz" lIns="91440" tIns="45720" rIns="91440" bIns="45720" rtlCol="0" anchor="ctr">
            <a:normAutofit/>
          </a:bodyPr>
          <a:lstStyle/>
          <a:p>
            <a:r>
              <a:rPr lang="en-US" sz="4200" kern="1200">
                <a:solidFill>
                  <a:schemeClr val="tx1"/>
                </a:solidFill>
                <a:effectLst/>
                <a:latin typeface="+mj-lt"/>
                <a:ea typeface="+mj-ea"/>
                <a:cs typeface="+mj-cs"/>
              </a:rPr>
              <a:t>1. Those who qualified as primary school teachers in Ireland – BEds and PMEPs </a:t>
            </a:r>
            <a:r>
              <a:rPr lang="en-US" sz="4200" b="1" u="sng" kern="1200">
                <a:solidFill>
                  <a:schemeClr val="tx1"/>
                </a:solidFill>
                <a:effectLst/>
                <a:latin typeface="+mj-lt"/>
                <a:ea typeface="+mj-ea"/>
                <a:cs typeface="+mj-cs"/>
              </a:rPr>
              <a:t>ANOMOLIES</a:t>
            </a:r>
            <a:r>
              <a:rPr lang="en-US" sz="4200" kern="1200">
                <a:solidFill>
                  <a:schemeClr val="tx1"/>
                </a:solidFill>
                <a:effectLst/>
                <a:latin typeface="+mj-lt"/>
                <a:ea typeface="+mj-ea"/>
                <a:cs typeface="+mj-cs"/>
              </a:rPr>
              <a:t/>
            </a:r>
            <a:br>
              <a:rPr lang="en-US" sz="4200" kern="1200">
                <a:solidFill>
                  <a:schemeClr val="tx1"/>
                </a:solidFill>
                <a:effectLst/>
                <a:latin typeface="+mj-lt"/>
                <a:ea typeface="+mj-ea"/>
                <a:cs typeface="+mj-cs"/>
              </a:rPr>
            </a:br>
            <a:endParaRPr lang="en-US" sz="4200" kern="1200">
              <a:solidFill>
                <a:schemeClr val="tx1"/>
              </a:solidFill>
              <a:latin typeface="+mj-lt"/>
              <a:ea typeface="+mj-ea"/>
              <a:cs typeface="+mj-cs"/>
            </a:endParaRPr>
          </a:p>
        </p:txBody>
      </p:sp>
      <p:sp>
        <p:nvSpPr>
          <p:cNvPr id="12"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025D0328-2FF3-FFFD-FDB8-D17A02F2A3E8}"/>
              </a:ext>
            </a:extLst>
          </p:cNvPr>
          <p:cNvSpPr txBox="1"/>
          <p:nvPr/>
        </p:nvSpPr>
        <p:spPr>
          <a:xfrm>
            <a:off x="5126418" y="552091"/>
            <a:ext cx="6224335" cy="5431536"/>
          </a:xfrm>
          <a:prstGeom prst="rect">
            <a:avLst/>
          </a:prstGeom>
        </p:spPr>
        <p:txBody>
          <a:bodyPr vert="horz" lIns="91440" tIns="45720" rIns="91440" bIns="45720" rtlCol="0" anchor="ctr">
            <a:normAutofit/>
          </a:bodyPr>
          <a:lstStyle/>
          <a:p>
            <a:pPr>
              <a:lnSpc>
                <a:spcPct val="90000"/>
              </a:lnSpc>
              <a:spcAft>
                <a:spcPts val="800"/>
              </a:spcAft>
            </a:pPr>
            <a:r>
              <a:rPr lang="en-US" sz="2200" b="1" u="sng" dirty="0"/>
              <a:t>Those who trained in the Church of Ireland College of Education (pre-2016) or who take the Church of Ireland track within DCU. </a:t>
            </a:r>
          </a:p>
          <a:p>
            <a:pPr indent="-228600">
              <a:lnSpc>
                <a:spcPct val="90000"/>
              </a:lnSpc>
              <a:spcAft>
                <a:spcPts val="800"/>
              </a:spcAft>
              <a:buFont typeface="Arial" panose="020B0604020202020204" pitchFamily="34" charset="0"/>
              <a:buChar char="•"/>
            </a:pPr>
            <a:r>
              <a:rPr lang="en-US" sz="2200" dirty="0"/>
              <a:t>These graduates have studied neither Catholic theology or Catholic RE. </a:t>
            </a:r>
          </a:p>
          <a:p>
            <a:pPr indent="-228600">
              <a:lnSpc>
                <a:spcPct val="90000"/>
              </a:lnSpc>
              <a:spcAft>
                <a:spcPts val="800"/>
              </a:spcAft>
              <a:buFont typeface="Arial" panose="020B0604020202020204" pitchFamily="34" charset="0"/>
              <a:buChar char="•"/>
            </a:pPr>
            <a:r>
              <a:rPr lang="en-US" sz="2200" dirty="0"/>
              <a:t>In order to be fully qualified, they need to study the Certificate in Religious Studies part-time which is offered by DCU (Mater Dei Centre for Catholic Education) and St Angela’s NUIG.  </a:t>
            </a:r>
          </a:p>
          <a:p>
            <a:pPr indent="-228600">
              <a:lnSpc>
                <a:spcPct val="90000"/>
              </a:lnSpc>
              <a:spcAft>
                <a:spcPts val="800"/>
              </a:spcAft>
              <a:buFont typeface="Arial" panose="020B0604020202020204" pitchFamily="34" charset="0"/>
              <a:buChar char="•"/>
            </a:pPr>
            <a:endParaRPr lang="en-US" sz="2200" dirty="0">
              <a:effectLst/>
            </a:endParaRPr>
          </a:p>
          <a:p>
            <a:pPr indent="-228600">
              <a:lnSpc>
                <a:spcPct val="90000"/>
              </a:lnSpc>
              <a:buFont typeface="Arial" panose="020B0604020202020204" pitchFamily="34" charset="0"/>
              <a:buChar char="•"/>
            </a:pPr>
            <a:endParaRPr lang="en-US" sz="2200" dirty="0"/>
          </a:p>
        </p:txBody>
      </p:sp>
    </p:spTree>
    <p:extLst>
      <p:ext uri="{BB962C8B-B14F-4D97-AF65-F5344CB8AC3E}">
        <p14:creationId xmlns:p14="http://schemas.microsoft.com/office/powerpoint/2010/main" val="2266821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2C61293E-6EBE-43EF-A52C-9BEBFD7679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11A164A-6803-BAC4-5C71-B7735CA06B26}"/>
              </a:ext>
            </a:extLst>
          </p:cNvPr>
          <p:cNvSpPr>
            <a:spLocks noGrp="1"/>
          </p:cNvSpPr>
          <p:nvPr>
            <p:ph type="title"/>
          </p:nvPr>
        </p:nvSpPr>
        <p:spPr>
          <a:xfrm>
            <a:off x="5297762" y="329184"/>
            <a:ext cx="6251110" cy="1783080"/>
          </a:xfrm>
        </p:spPr>
        <p:txBody>
          <a:bodyPr vert="horz" lIns="91440" tIns="45720" rIns="91440" bIns="45720" rtlCol="0" anchor="b">
            <a:normAutofit/>
          </a:bodyPr>
          <a:lstStyle/>
          <a:p>
            <a:r>
              <a:rPr lang="en-US" sz="3000"/>
              <a:t>2. Those who trained in Ireland who are registered with the Teaching Council (Route 4)</a:t>
            </a:r>
            <a:r>
              <a:rPr lang="en-US" sz="3000">
                <a:effectLst/>
              </a:rPr>
              <a:t/>
            </a:r>
            <a:br>
              <a:rPr lang="en-US" sz="3000">
                <a:effectLst/>
              </a:rPr>
            </a:br>
            <a:endParaRPr lang="en-US" sz="3000"/>
          </a:p>
        </p:txBody>
      </p:sp>
      <p:pic>
        <p:nvPicPr>
          <p:cNvPr id="7" name="Picture 6" descr="Desks in empty classroom">
            <a:extLst>
              <a:ext uri="{FF2B5EF4-FFF2-40B4-BE49-F238E27FC236}">
                <a16:creationId xmlns:a16="http://schemas.microsoft.com/office/drawing/2014/main" id="{A2A4F8F4-4140-7AE6-832C-B4505058E45C}"/>
              </a:ext>
            </a:extLst>
          </p:cNvPr>
          <p:cNvPicPr>
            <a:picLocks noChangeAspect="1"/>
          </p:cNvPicPr>
          <p:nvPr/>
        </p:nvPicPr>
        <p:blipFill rotWithShape="1">
          <a:blip r:embed="rId2"/>
          <a:srcRect l="26221" r="22845"/>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13" name="sketchy line">
            <a:extLst>
              <a:ext uri="{FF2B5EF4-FFF2-40B4-BE49-F238E27FC236}">
                <a16:creationId xmlns:a16="http://schemas.microsoft.com/office/drawing/2014/main" id="{21540236-BFD5-4A9D-8840-4703E7F7682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7762" y="2374947"/>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xmln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025D0328-2FF3-FFFD-FDB8-D17A02F2A3E8}"/>
              </a:ext>
            </a:extLst>
          </p:cNvPr>
          <p:cNvSpPr txBox="1"/>
          <p:nvPr/>
        </p:nvSpPr>
        <p:spPr>
          <a:xfrm>
            <a:off x="5297762" y="2706624"/>
            <a:ext cx="6251110" cy="3483864"/>
          </a:xfrm>
          <a:prstGeom prst="rect">
            <a:avLst/>
          </a:prstGeom>
        </p:spPr>
        <p:txBody>
          <a:bodyPr vert="horz" lIns="91440" tIns="45720" rIns="91440" bIns="45720" rtlCol="0">
            <a:normAutofit/>
          </a:bodyPr>
          <a:lstStyle/>
          <a:p>
            <a:pPr>
              <a:lnSpc>
                <a:spcPct val="90000"/>
              </a:lnSpc>
              <a:spcAft>
                <a:spcPts val="800"/>
              </a:spcAft>
            </a:pPr>
            <a:r>
              <a:rPr lang="en-US" sz="2200" b="1" u="sng" dirty="0"/>
              <a:t>e.g. Montessori trained teachers</a:t>
            </a:r>
          </a:p>
          <a:p>
            <a:pPr indent="-228600">
              <a:lnSpc>
                <a:spcPct val="90000"/>
              </a:lnSpc>
              <a:spcAft>
                <a:spcPts val="800"/>
              </a:spcAft>
              <a:buFont typeface="Arial" panose="020B0604020202020204" pitchFamily="34" charset="0"/>
              <a:buChar char="•"/>
            </a:pPr>
            <a:r>
              <a:rPr lang="en-US" sz="2200" dirty="0"/>
              <a:t>These graduates have studied neither Catholic theology or Catholic RE. </a:t>
            </a:r>
          </a:p>
          <a:p>
            <a:pPr indent="-228600">
              <a:lnSpc>
                <a:spcPct val="90000"/>
              </a:lnSpc>
              <a:spcAft>
                <a:spcPts val="800"/>
              </a:spcAft>
              <a:buFont typeface="Arial" panose="020B0604020202020204" pitchFamily="34" charset="0"/>
              <a:buChar char="•"/>
            </a:pPr>
            <a:r>
              <a:rPr lang="en-US" sz="2200" dirty="0"/>
              <a:t>In order to be fully qualified, they need to study the Certificate in Religious Studies part-time which is offered by DCU (Mater Dei Centre for Catholic Education) and St Angela’s NUIG.  </a:t>
            </a:r>
          </a:p>
          <a:p>
            <a:pPr indent="-228600">
              <a:lnSpc>
                <a:spcPct val="90000"/>
              </a:lnSpc>
              <a:spcAft>
                <a:spcPts val="800"/>
              </a:spcAft>
              <a:buFont typeface="Arial" panose="020B0604020202020204" pitchFamily="34" charset="0"/>
              <a:buChar char="•"/>
            </a:pPr>
            <a:endParaRPr lang="en-US" sz="2200" dirty="0">
              <a:effectLst/>
            </a:endParaRPr>
          </a:p>
          <a:p>
            <a:pPr indent="-228600">
              <a:lnSpc>
                <a:spcPct val="90000"/>
              </a:lnSpc>
              <a:buFont typeface="Arial" panose="020B0604020202020204" pitchFamily="34" charset="0"/>
              <a:buChar char="•"/>
            </a:pPr>
            <a:endParaRPr lang="en-US" sz="2200" dirty="0"/>
          </a:p>
        </p:txBody>
      </p:sp>
    </p:spTree>
    <p:extLst>
      <p:ext uri="{BB962C8B-B14F-4D97-AF65-F5344CB8AC3E}">
        <p14:creationId xmlns:p14="http://schemas.microsoft.com/office/powerpoint/2010/main" val="24575770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C2554CA6-288E-4202-BC52-2E5A8F0C0AE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B10BB131-AC8E-4A8E-A5D1-36260F720C3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4C54557-3405-19AC-FB1F-3A072E8B8287}"/>
              </a:ext>
            </a:extLst>
          </p:cNvPr>
          <p:cNvSpPr>
            <a:spLocks noGrp="1"/>
          </p:cNvSpPr>
          <p:nvPr>
            <p:ph type="title"/>
          </p:nvPr>
        </p:nvSpPr>
        <p:spPr>
          <a:xfrm>
            <a:off x="1171074" y="1396686"/>
            <a:ext cx="3240506" cy="4064628"/>
          </a:xfrm>
        </p:spPr>
        <p:txBody>
          <a:bodyPr>
            <a:normAutofit/>
          </a:bodyPr>
          <a:lstStyle/>
          <a:p>
            <a:r>
              <a:rPr lang="en-GB" b="1">
                <a:solidFill>
                  <a:srgbClr val="FFFFFF"/>
                </a:solidFill>
              </a:rPr>
              <a:t>3. Those who trained in the UK</a:t>
            </a:r>
            <a:endParaRPr lang="en-IE" b="1">
              <a:solidFill>
                <a:srgbClr val="FFFFFF"/>
              </a:solidFill>
            </a:endParaRPr>
          </a:p>
        </p:txBody>
      </p:sp>
      <p:sp>
        <p:nvSpPr>
          <p:cNvPr id="32" name="Arc 31">
            <a:extLst>
              <a:ext uri="{FF2B5EF4-FFF2-40B4-BE49-F238E27FC236}">
                <a16:creationId xmlns:a16="http://schemas.microsoft.com/office/drawing/2014/main" id="{5B7778FC-632E-4DCA-A7CB-0D7731CCF97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34" name="Oval 33">
            <a:extLst>
              <a:ext uri="{FF2B5EF4-FFF2-40B4-BE49-F238E27FC236}">
                <a16:creationId xmlns:a16="http://schemas.microsoft.com/office/drawing/2014/main" id="{FA23A907-97FB-4A8F-880A-DD77401C42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551A1B72-6E6E-3E3C-B3C8-391CE6985803}"/>
              </a:ext>
            </a:extLst>
          </p:cNvPr>
          <p:cNvSpPr>
            <a:spLocks noGrp="1"/>
          </p:cNvSpPr>
          <p:nvPr>
            <p:ph idx="1"/>
          </p:nvPr>
        </p:nvSpPr>
        <p:spPr>
          <a:xfrm>
            <a:off x="5370153" y="1526033"/>
            <a:ext cx="5536397" cy="3935281"/>
          </a:xfrm>
        </p:spPr>
        <p:txBody>
          <a:bodyPr>
            <a:normAutofit/>
          </a:bodyPr>
          <a:lstStyle/>
          <a:p>
            <a:pPr marL="0" indent="0">
              <a:buNone/>
            </a:pPr>
            <a:r>
              <a:rPr lang="en-GB" dirty="0"/>
              <a:t>Generally, those candidates who trained as primary teachers in the UK at postgraduate level (e.g. PGCE) or at undergraduate level (BEd), fall into two categories - </a:t>
            </a:r>
          </a:p>
          <a:p>
            <a:pPr marL="571500" indent="-571500">
              <a:buAutoNum type="romanLcParenBoth"/>
            </a:pPr>
            <a:r>
              <a:rPr lang="en-GB" dirty="0"/>
              <a:t>Those who possess a CCRS</a:t>
            </a:r>
          </a:p>
          <a:p>
            <a:pPr marL="571500" indent="-571500">
              <a:buAutoNum type="romanLcParenBoth"/>
            </a:pPr>
            <a:r>
              <a:rPr lang="en-GB" dirty="0"/>
              <a:t>Those who do not possess the CCRS</a:t>
            </a:r>
          </a:p>
          <a:p>
            <a:pPr marL="0" indent="0">
              <a:buNone/>
            </a:pPr>
            <a:endParaRPr lang="en-GB" dirty="0"/>
          </a:p>
        </p:txBody>
      </p:sp>
    </p:spTree>
    <p:extLst>
      <p:ext uri="{BB962C8B-B14F-4D97-AF65-F5344CB8AC3E}">
        <p14:creationId xmlns:p14="http://schemas.microsoft.com/office/powerpoint/2010/main" val="3985369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60B0EFB-53ED-4F35-B05D-F658EA021C6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Picture 4" descr="Abstract blurred public library with bookshelves">
            <a:extLst>
              <a:ext uri="{FF2B5EF4-FFF2-40B4-BE49-F238E27FC236}">
                <a16:creationId xmlns:a16="http://schemas.microsoft.com/office/drawing/2014/main" id="{FE9520B8-DDA7-D26C-A21D-3E9EC43381AD}"/>
              </a:ext>
            </a:extLst>
          </p:cNvPr>
          <p:cNvPicPr>
            <a:picLocks noChangeAspect="1"/>
          </p:cNvPicPr>
          <p:nvPr/>
        </p:nvPicPr>
        <p:blipFill rotWithShape="1">
          <a:blip r:embed="rId2"/>
          <a:srcRect l="15200" r="37539" b="-1"/>
          <a:stretch/>
        </p:blipFill>
        <p:spPr>
          <a:xfrm>
            <a:off x="-7366" y="10"/>
            <a:ext cx="4855591" cy="6857990"/>
          </a:xfrm>
          <a:custGeom>
            <a:avLst/>
            <a:gdLst/>
            <a:ahLst/>
            <a:cxnLst/>
            <a:rect l="l" t="t" r="r" b="b"/>
            <a:pathLst>
              <a:path w="4636517" h="6858000">
                <a:moveTo>
                  <a:pt x="0" y="0"/>
                </a:moveTo>
                <a:lnTo>
                  <a:pt x="4636517" y="0"/>
                </a:lnTo>
                <a:lnTo>
                  <a:pt x="4636517" y="6858000"/>
                </a:lnTo>
                <a:lnTo>
                  <a:pt x="0" y="6858000"/>
                </a:lnTo>
                <a:close/>
              </a:path>
            </a:pathLst>
          </a:custGeom>
        </p:spPr>
      </p:pic>
      <p:sp>
        <p:nvSpPr>
          <p:cNvPr id="11" name="!!Arc">
            <a:extLst>
              <a:ext uri="{FF2B5EF4-FFF2-40B4-BE49-F238E27FC236}">
                <a16:creationId xmlns:a16="http://schemas.microsoft.com/office/drawing/2014/main" id="{835EF3DD-7D43-4A27-8967-A92FD8CC936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73531" y="407987"/>
            <a:ext cx="2987899" cy="2987899"/>
          </a:xfrm>
          <a:prstGeom prst="arc">
            <a:avLst>
              <a:gd name="adj1" fmla="val 16200000"/>
              <a:gd name="adj2" fmla="val 2563720"/>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E6881A3-06E3-61F1-3781-FAA835C21BB3}"/>
              </a:ext>
            </a:extLst>
          </p:cNvPr>
          <p:cNvSpPr>
            <a:spLocks noGrp="1"/>
          </p:cNvSpPr>
          <p:nvPr>
            <p:ph type="title"/>
          </p:nvPr>
        </p:nvSpPr>
        <p:spPr>
          <a:xfrm>
            <a:off x="5827048" y="407987"/>
            <a:ext cx="5721484" cy="1325563"/>
          </a:xfrm>
        </p:spPr>
        <p:txBody>
          <a:bodyPr>
            <a:normAutofit/>
          </a:bodyPr>
          <a:lstStyle/>
          <a:p>
            <a:r>
              <a:rPr lang="en-GB"/>
              <a:t>What is the CCRS?</a:t>
            </a:r>
            <a:br>
              <a:rPr lang="en-GB"/>
            </a:br>
            <a:endParaRPr lang="en-IE" dirty="0"/>
          </a:p>
        </p:txBody>
      </p:sp>
      <p:sp>
        <p:nvSpPr>
          <p:cNvPr id="3" name="Content Placeholder 2">
            <a:extLst>
              <a:ext uri="{FF2B5EF4-FFF2-40B4-BE49-F238E27FC236}">
                <a16:creationId xmlns:a16="http://schemas.microsoft.com/office/drawing/2014/main" id="{587327FE-2253-1617-EE17-1B714610163A}"/>
              </a:ext>
            </a:extLst>
          </p:cNvPr>
          <p:cNvSpPr>
            <a:spLocks noGrp="1"/>
          </p:cNvSpPr>
          <p:nvPr>
            <p:ph idx="1"/>
          </p:nvPr>
        </p:nvSpPr>
        <p:spPr>
          <a:xfrm>
            <a:off x="5827048" y="1868487"/>
            <a:ext cx="5721484" cy="4351338"/>
          </a:xfrm>
        </p:spPr>
        <p:txBody>
          <a:bodyPr>
            <a:normAutofit lnSpcReduction="10000"/>
          </a:bodyPr>
          <a:lstStyle/>
          <a:p>
            <a:pPr marL="0" indent="0">
              <a:buNone/>
            </a:pPr>
            <a:r>
              <a:rPr lang="en-GB" sz="2000" dirty="0"/>
              <a:t>The CCRS (Catholic Certificate in Religious Studies) is a qualification awarded by the Bishops of England and Wales. The CCRS is offered face to face at recognised Centres in the UK and there are a few online providers (e.g. Liverpool Hope) and one provider that offers it as a correspondence course (</a:t>
            </a:r>
            <a:r>
              <a:rPr lang="en-GB" sz="2000" dirty="0" err="1"/>
              <a:t>Lifelight</a:t>
            </a:r>
            <a:r>
              <a:rPr lang="en-GB" sz="2000" dirty="0"/>
              <a:t>). The content of the CCRS is predominantly theological.</a:t>
            </a:r>
          </a:p>
          <a:p>
            <a:pPr marL="0" indent="0">
              <a:buNone/>
            </a:pPr>
            <a:r>
              <a:rPr lang="en-GB" sz="2000" dirty="0"/>
              <a:t>Many UK graduates have completed the CCRS while in the UK at a recognised Centre or upon their return home with an online provider or </a:t>
            </a:r>
            <a:r>
              <a:rPr lang="en-GB" sz="2000" dirty="0" err="1"/>
              <a:t>Lifelight</a:t>
            </a:r>
            <a:r>
              <a:rPr lang="en-GB" sz="2000" dirty="0"/>
              <a:t>. </a:t>
            </a:r>
          </a:p>
          <a:p>
            <a:pPr marL="0" indent="0">
              <a:buNone/>
            </a:pPr>
            <a:r>
              <a:rPr lang="en-GB" sz="2000" dirty="0"/>
              <a:t>Those who have completed their BEd in the UK at a Catholic College or University,  complete the CCRS concurrently with their degrees e.g. St Mary’s Strawberry Hill. </a:t>
            </a:r>
          </a:p>
          <a:p>
            <a:endParaRPr lang="en-IE" sz="2000" dirty="0"/>
          </a:p>
        </p:txBody>
      </p:sp>
    </p:spTree>
    <p:extLst>
      <p:ext uri="{BB962C8B-B14F-4D97-AF65-F5344CB8AC3E}">
        <p14:creationId xmlns:p14="http://schemas.microsoft.com/office/powerpoint/2010/main" val="14265866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A164A-6803-BAC4-5C71-B7735CA06B26}"/>
              </a:ext>
            </a:extLst>
          </p:cNvPr>
          <p:cNvSpPr>
            <a:spLocks noGrp="1"/>
          </p:cNvSpPr>
          <p:nvPr>
            <p:ph type="title"/>
          </p:nvPr>
        </p:nvSpPr>
        <p:spPr/>
        <p:txBody>
          <a:bodyPr>
            <a:normAutofit fontScale="90000"/>
          </a:bodyPr>
          <a:lstStyle/>
          <a:p>
            <a:r>
              <a:rPr lang="en-GB" b="1" dirty="0"/>
              <a:t>Candidates who trained in the UK and who possess a CCRS from the Bishops of England and Wales</a:t>
            </a:r>
            <a:endParaRPr lang="en-IE" b="1" dirty="0"/>
          </a:p>
        </p:txBody>
      </p:sp>
      <p:graphicFrame>
        <p:nvGraphicFramePr>
          <p:cNvPr id="4" name="Content Placeholder 3">
            <a:extLst>
              <a:ext uri="{FF2B5EF4-FFF2-40B4-BE49-F238E27FC236}">
                <a16:creationId xmlns:a16="http://schemas.microsoft.com/office/drawing/2014/main" id="{BEE31CA3-C46E-E64D-7544-A5A0D21BAF34}"/>
              </a:ext>
            </a:extLst>
          </p:cNvPr>
          <p:cNvGraphicFramePr>
            <a:graphicFrameLocks noGrp="1"/>
          </p:cNvGraphicFramePr>
          <p:nvPr>
            <p:ph idx="1"/>
            <p:extLst>
              <p:ext uri="{D42A27DB-BD31-4B8C-83A1-F6EECF244321}">
                <p14:modId xmlns:p14="http://schemas.microsoft.com/office/powerpoint/2010/main" val="534266618"/>
              </p:ext>
            </p:extLst>
          </p:nvPr>
        </p:nvGraphicFramePr>
        <p:xfrm>
          <a:off x="511628" y="2008741"/>
          <a:ext cx="6313715" cy="31293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025D0328-2FF3-FFFD-FDB8-D17A02F2A3E8}"/>
              </a:ext>
            </a:extLst>
          </p:cNvPr>
          <p:cNvSpPr txBox="1"/>
          <p:nvPr/>
        </p:nvSpPr>
        <p:spPr>
          <a:xfrm>
            <a:off x="6825343" y="1371600"/>
            <a:ext cx="5040086" cy="5133970"/>
          </a:xfrm>
          <a:prstGeom prst="rect">
            <a:avLst/>
          </a:prstGeom>
          <a:noFill/>
        </p:spPr>
        <p:txBody>
          <a:bodyPr wrap="square" rtlCol="0">
            <a:spAutoFit/>
          </a:bodyPr>
          <a:lstStyle/>
          <a:p>
            <a:pPr>
              <a:lnSpc>
                <a:spcPct val="107000"/>
              </a:lnSpc>
              <a:spcAft>
                <a:spcPts val="800"/>
              </a:spcAft>
            </a:pPr>
            <a:endParaRPr lang="en-IE"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IE"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E" kern="100" dirty="0">
                <a:latin typeface="Calibri" panose="020F0502020204030204" pitchFamily="34" charset="0"/>
                <a:ea typeface="Calibri" panose="020F0502020204030204" pitchFamily="34" charset="0"/>
                <a:cs typeface="Times New Roman" panose="02020603050405020304" pitchFamily="18" charset="0"/>
              </a:rPr>
              <a:t>Those who possess a CCRS are required to complete a Supplementary course (CCRS Supplementary Course). </a:t>
            </a:r>
          </a:p>
          <a:p>
            <a:pPr>
              <a:lnSpc>
                <a:spcPct val="107000"/>
              </a:lnSpc>
              <a:spcAft>
                <a:spcPts val="800"/>
              </a:spcAft>
            </a:pPr>
            <a:r>
              <a:rPr lang="en-IE" sz="1800" kern="100" dirty="0">
                <a:effectLst/>
                <a:latin typeface="Calibri" panose="020F0502020204030204" pitchFamily="34" charset="0"/>
                <a:ea typeface="Calibri" panose="020F0502020204030204" pitchFamily="34" charset="0"/>
                <a:cs typeface="Times New Roman" panose="02020603050405020304" pitchFamily="18" charset="0"/>
              </a:rPr>
              <a:t>Cur</a:t>
            </a:r>
            <a:r>
              <a:rPr lang="en-IE" kern="100" dirty="0">
                <a:latin typeface="Calibri" panose="020F0502020204030204" pitchFamily="34" charset="0"/>
                <a:ea typeface="Calibri" panose="020F0502020204030204" pitchFamily="34" charset="0"/>
                <a:cs typeface="Times New Roman" panose="02020603050405020304" pitchFamily="18" charset="0"/>
              </a:rPr>
              <a:t>rently the only provider which offers this course is the Mater Dei Centre for Catholic Education at DCU and details are available on their website </a:t>
            </a:r>
            <a:r>
              <a:rPr lang="en-IE" kern="100" dirty="0">
                <a:latin typeface="Calibri" panose="020F0502020204030204" pitchFamily="34" charset="0"/>
                <a:ea typeface="Calibri" panose="020F0502020204030204" pitchFamily="34" charset="0"/>
                <a:cs typeface="Times New Roman" panose="02020603050405020304" pitchFamily="18" charset="0"/>
                <a:hlinkClick r:id="rId7"/>
              </a:rPr>
              <a:t>https://www.dcu.ie/mdcce</a:t>
            </a:r>
            <a:r>
              <a:rPr lang="en-IE" kern="100" dirty="0">
                <a:latin typeface="Calibri" panose="020F0502020204030204" pitchFamily="34" charset="0"/>
                <a:ea typeface="Calibri" panose="020F0502020204030204" pitchFamily="34" charset="0"/>
                <a:cs typeface="Times New Roman" panose="02020603050405020304" pitchFamily="18" charset="0"/>
              </a:rPr>
              <a:t> There are EPV days associated with this course. </a:t>
            </a:r>
          </a:p>
          <a:p>
            <a:pPr>
              <a:lnSpc>
                <a:spcPct val="107000"/>
              </a:lnSpc>
              <a:spcAft>
                <a:spcPts val="800"/>
              </a:spcAft>
            </a:pPr>
            <a:endParaRPr lang="en-IE"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E" kern="100" dirty="0">
                <a:latin typeface="Calibri" panose="020F0502020204030204" pitchFamily="34" charset="0"/>
                <a:ea typeface="Calibri" panose="020F0502020204030204" pitchFamily="34" charset="0"/>
                <a:cs typeface="Times New Roman" panose="02020603050405020304" pitchFamily="18" charset="0"/>
              </a:rPr>
              <a:t>It is offered in July and it is envisaged that </a:t>
            </a:r>
            <a:r>
              <a:rPr lang="en-IE" kern="100" dirty="0" err="1">
                <a:latin typeface="Calibri" panose="020F0502020204030204" pitchFamily="34" charset="0"/>
                <a:ea typeface="Calibri" panose="020F0502020204030204" pitchFamily="34" charset="0"/>
                <a:cs typeface="Times New Roman" panose="02020603050405020304" pitchFamily="18" charset="0"/>
              </a:rPr>
              <a:t>ti</a:t>
            </a:r>
            <a:r>
              <a:rPr lang="en-IE" kern="100" dirty="0">
                <a:latin typeface="Calibri" panose="020F0502020204030204" pitchFamily="34" charset="0"/>
                <a:ea typeface="Calibri" panose="020F0502020204030204" pitchFamily="34" charset="0"/>
                <a:cs typeface="Times New Roman" panose="02020603050405020304" pitchFamily="18" charset="0"/>
              </a:rPr>
              <a:t> will be offered by other providers at different stages throughout the year. </a:t>
            </a:r>
            <a:endParaRPr lang="en-IE"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IE" dirty="0"/>
          </a:p>
        </p:txBody>
      </p:sp>
      <p:pic>
        <p:nvPicPr>
          <p:cNvPr id="6" name="Picture 5">
            <a:extLst>
              <a:ext uri="{FF2B5EF4-FFF2-40B4-BE49-F238E27FC236}">
                <a16:creationId xmlns:a16="http://schemas.microsoft.com/office/drawing/2014/main" id="{C14F2BE0-AFDA-8553-CD8A-7E7564D7D9E5}"/>
              </a:ext>
            </a:extLst>
          </p:cNvPr>
          <p:cNvPicPr>
            <a:picLocks noChangeAspect="1"/>
          </p:cNvPicPr>
          <p:nvPr/>
        </p:nvPicPr>
        <p:blipFill>
          <a:blip r:embed="rId8"/>
          <a:stretch>
            <a:fillRect/>
          </a:stretch>
        </p:blipFill>
        <p:spPr>
          <a:xfrm>
            <a:off x="0" y="5138057"/>
            <a:ext cx="1197429" cy="1691324"/>
          </a:xfrm>
          <a:prstGeom prst="rect">
            <a:avLst/>
          </a:prstGeom>
        </p:spPr>
      </p:pic>
      <p:sp>
        <p:nvSpPr>
          <p:cNvPr id="7" name="Speech Bubble: Oval 6">
            <a:extLst>
              <a:ext uri="{FF2B5EF4-FFF2-40B4-BE49-F238E27FC236}">
                <a16:creationId xmlns:a16="http://schemas.microsoft.com/office/drawing/2014/main" id="{95D262F0-F2FD-5E46-9592-E988B3DF86BB}"/>
              </a:ext>
            </a:extLst>
          </p:cNvPr>
          <p:cNvSpPr/>
          <p:nvPr/>
        </p:nvSpPr>
        <p:spPr>
          <a:xfrm rot="1289046">
            <a:off x="906642" y="5602718"/>
            <a:ext cx="2046514" cy="762000"/>
          </a:xfrm>
          <a:prstGeom prst="wedgeEllipseCallout">
            <a:avLst>
              <a:gd name="adj1" fmla="val -33149"/>
              <a:gd name="adj2" fmla="val 95477"/>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Page 15. </a:t>
            </a:r>
            <a:endParaRPr lang="en-IE" dirty="0">
              <a:solidFill>
                <a:schemeClr val="tx1"/>
              </a:solidFill>
            </a:endParaRPr>
          </a:p>
        </p:txBody>
      </p:sp>
    </p:spTree>
    <p:extLst>
      <p:ext uri="{BB962C8B-B14F-4D97-AF65-F5344CB8AC3E}">
        <p14:creationId xmlns:p14="http://schemas.microsoft.com/office/powerpoint/2010/main" val="32066567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TotalTime>
  <Words>1052</Words>
  <Application>Microsoft Office PowerPoint</Application>
  <PresentationFormat>Widescreen</PresentationFormat>
  <Paragraphs>72</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Calibri Light</vt:lpstr>
      <vt:lpstr>Google Sans</vt:lpstr>
      <vt:lpstr>PT Sans</vt:lpstr>
      <vt:lpstr>Times New Roman</vt:lpstr>
      <vt:lpstr>Office Theme</vt:lpstr>
      <vt:lpstr>PowerPoint Presentation</vt:lpstr>
      <vt:lpstr>What qualifies a teacher to teach Religious Education in a Catholic Primary School? </vt:lpstr>
      <vt:lpstr>1. Those who qualified as primary school teachers in Ireland – BEds and PMEPs </vt:lpstr>
      <vt:lpstr>1. Candidates who qualified as primary school teachers in Ireland – BEds and PMEPs ANOMOLIES </vt:lpstr>
      <vt:lpstr>1. Those who qualified as primary school teachers in Ireland – BEds and PMEPs ANOMOLIES </vt:lpstr>
      <vt:lpstr>2. Those who trained in Ireland who are registered with the Teaching Council (Route 4) </vt:lpstr>
      <vt:lpstr>3. Those who trained in the UK</vt:lpstr>
      <vt:lpstr>What is the CCRS? </vt:lpstr>
      <vt:lpstr>Candidates who trained in the UK and who possess a CCRS from the Bishops of England and Wales</vt:lpstr>
      <vt:lpstr>Candidates who trained in the UK and who do not possess a CCRS from the Bishops of England and Wales CERTIFICATE IN RELIGIOUS STUDIES – Part Time offerings</vt:lpstr>
      <vt:lpstr>CREDL  What about Cert graduates from the University of Glasgow?</vt:lpstr>
      <vt:lpstr>Candidates from Other Jurisdictions</vt:lpstr>
      <vt:lpstr>PowerPoint Presentation</vt:lpstr>
    </vt:vector>
  </TitlesOfParts>
  <Company>Dublin City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Cora O'Farrell</dc:creator>
  <cp:lastModifiedBy>Alex O'Hara</cp:lastModifiedBy>
  <cp:revision>7</cp:revision>
  <dcterms:created xsi:type="dcterms:W3CDTF">2024-05-15T06:44:46Z</dcterms:created>
  <dcterms:modified xsi:type="dcterms:W3CDTF">2024-08-28T15:56:08Z</dcterms:modified>
</cp:coreProperties>
</file>